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7" r:id="rId2"/>
  </p:sldMasterIdLst>
  <p:notesMasterIdLst>
    <p:notesMasterId r:id="rId47"/>
  </p:notesMasterIdLst>
  <p:handoutMasterIdLst>
    <p:handoutMasterId r:id="rId48"/>
  </p:handoutMasterIdLst>
  <p:sldIdLst>
    <p:sldId id="256" r:id="rId3"/>
    <p:sldId id="263" r:id="rId4"/>
    <p:sldId id="325" r:id="rId5"/>
    <p:sldId id="326" r:id="rId6"/>
    <p:sldId id="258" r:id="rId7"/>
    <p:sldId id="270" r:id="rId8"/>
    <p:sldId id="278" r:id="rId9"/>
    <p:sldId id="281" r:id="rId10"/>
    <p:sldId id="332" r:id="rId11"/>
    <p:sldId id="327" r:id="rId12"/>
    <p:sldId id="320" r:id="rId13"/>
    <p:sldId id="333" r:id="rId14"/>
    <p:sldId id="334" r:id="rId15"/>
    <p:sldId id="268" r:id="rId16"/>
    <p:sldId id="316" r:id="rId17"/>
    <p:sldId id="306" r:id="rId18"/>
    <p:sldId id="318" r:id="rId19"/>
    <p:sldId id="264" r:id="rId20"/>
    <p:sldId id="321" r:id="rId21"/>
    <p:sldId id="265" r:id="rId22"/>
    <p:sldId id="291" r:id="rId23"/>
    <p:sldId id="292" r:id="rId24"/>
    <p:sldId id="293" r:id="rId25"/>
    <p:sldId id="294" r:id="rId26"/>
    <p:sldId id="310" r:id="rId27"/>
    <p:sldId id="299" r:id="rId28"/>
    <p:sldId id="311" r:id="rId29"/>
    <p:sldId id="313" r:id="rId30"/>
    <p:sldId id="328" r:id="rId31"/>
    <p:sldId id="312" r:id="rId32"/>
    <p:sldId id="279" r:id="rId33"/>
    <p:sldId id="329" r:id="rId34"/>
    <p:sldId id="317" r:id="rId35"/>
    <p:sldId id="322" r:id="rId36"/>
    <p:sldId id="330" r:id="rId37"/>
    <p:sldId id="331" r:id="rId38"/>
    <p:sldId id="314" r:id="rId39"/>
    <p:sldId id="315" r:id="rId40"/>
    <p:sldId id="324" r:id="rId41"/>
    <p:sldId id="323" r:id="rId42"/>
    <p:sldId id="319" r:id="rId43"/>
    <p:sldId id="308" r:id="rId44"/>
    <p:sldId id="296" r:id="rId45"/>
    <p:sldId id="26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E3EF7-16AA-C24F-8418-1DDCAA5CFD0B}" v="18" dt="2021-02-18T08:18:11.718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6327"/>
  </p:normalViewPr>
  <p:slideViewPr>
    <p:cSldViewPr snapToGrid="0" snapToObjects="1" showGuides="1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L. Karlsson" userId="0c5089c8-9187-4c35-9807-9b09f4a196a8" providerId="ADAL" clId="{F5FC2FE2-7920-7947-8B96-745F501003B5}"/>
    <pc:docChg chg="undo custSel addSld modSld sldOrd">
      <pc:chgData name="Stefan L. Karlsson" userId="0c5089c8-9187-4c35-9807-9b09f4a196a8" providerId="ADAL" clId="{F5FC2FE2-7920-7947-8B96-745F501003B5}" dt="2019-12-04T08:13:16.510" v="598" actId="255"/>
      <pc:docMkLst>
        <pc:docMk/>
      </pc:docMkLst>
      <pc:sldChg chg="addSp delSp modSp">
        <pc:chgData name="Stefan L. Karlsson" userId="0c5089c8-9187-4c35-9807-9b09f4a196a8" providerId="ADAL" clId="{F5FC2FE2-7920-7947-8B96-745F501003B5}" dt="2019-12-04T06:58:11.712" v="64"/>
        <pc:sldMkLst>
          <pc:docMk/>
          <pc:sldMk cId="4099974988" sldId="256"/>
        </pc:sldMkLst>
        <pc:spChg chg="add del mod">
          <ac:chgData name="Stefan L. Karlsson" userId="0c5089c8-9187-4c35-9807-9b09f4a196a8" providerId="ADAL" clId="{F5FC2FE2-7920-7947-8B96-745F501003B5}" dt="2019-12-04T06:58:11.712" v="64"/>
          <ac:spMkLst>
            <pc:docMk/>
            <pc:sldMk cId="4099974988" sldId="256"/>
            <ac:spMk id="3" creationId="{4E8D0C5C-3A4C-A243-A673-33B5525828BA}"/>
          </ac:spMkLst>
        </pc:spChg>
        <pc:spChg chg="mod">
          <ac:chgData name="Stefan L. Karlsson" userId="0c5089c8-9187-4c35-9807-9b09f4a196a8" providerId="ADAL" clId="{F5FC2FE2-7920-7947-8B96-745F501003B5}" dt="2019-12-04T06:57:19.043" v="39" actId="20577"/>
          <ac:spMkLst>
            <pc:docMk/>
            <pc:sldMk cId="4099974988" sldId="256"/>
            <ac:spMk id="6" creationId="{00000000-0000-0000-0000-000000000000}"/>
          </ac:spMkLst>
        </pc:spChg>
        <pc:spChg chg="mod">
          <ac:chgData name="Stefan L. Karlsson" userId="0c5089c8-9187-4c35-9807-9b09f4a196a8" providerId="ADAL" clId="{F5FC2FE2-7920-7947-8B96-745F501003B5}" dt="2019-12-04T06:57:29.106" v="62" actId="20577"/>
          <ac:spMkLst>
            <pc:docMk/>
            <pc:sldMk cId="4099974988" sldId="256"/>
            <ac:spMk id="7" creationId="{00000000-0000-0000-0000-000000000000}"/>
          </ac:spMkLst>
        </pc:spChg>
        <pc:spChg chg="del">
          <ac:chgData name="Stefan L. Karlsson" userId="0c5089c8-9187-4c35-9807-9b09f4a196a8" providerId="ADAL" clId="{F5FC2FE2-7920-7947-8B96-745F501003B5}" dt="2019-12-04T06:57:41.417" v="63" actId="478"/>
          <ac:spMkLst>
            <pc:docMk/>
            <pc:sldMk cId="4099974988" sldId="256"/>
            <ac:spMk id="10" creationId="{00000000-0000-0000-0000-000000000000}"/>
          </ac:spMkLst>
        </pc:spChg>
      </pc:sldChg>
      <pc:sldChg chg="addSp delSp modSp">
        <pc:chgData name="Stefan L. Karlsson" userId="0c5089c8-9187-4c35-9807-9b09f4a196a8" providerId="ADAL" clId="{F5FC2FE2-7920-7947-8B96-745F501003B5}" dt="2019-12-04T08:00:41.633" v="402" actId="20577"/>
        <pc:sldMkLst>
          <pc:docMk/>
          <pc:sldMk cId="3786365258" sldId="258"/>
        </pc:sldMkLst>
        <pc:spChg chg="del">
          <ac:chgData name="Stefan L. Karlsson" userId="0c5089c8-9187-4c35-9807-9b09f4a196a8" providerId="ADAL" clId="{F5FC2FE2-7920-7947-8B96-745F501003B5}" dt="2019-12-04T07:42:06.149" v="65" actId="931"/>
          <ac:spMkLst>
            <pc:docMk/>
            <pc:sldMk cId="3786365258" sldId="258"/>
            <ac:spMk id="2" creationId="{90B36182-58C9-4C1B-84CC-6C61B9F5DD8E}"/>
          </ac:spMkLst>
        </pc:spChg>
        <pc:spChg chg="mod">
          <ac:chgData name="Stefan L. Karlsson" userId="0c5089c8-9187-4c35-9807-9b09f4a196a8" providerId="ADAL" clId="{F5FC2FE2-7920-7947-8B96-745F501003B5}" dt="2019-12-04T07:45:31.846" v="105" actId="20577"/>
          <ac:spMkLst>
            <pc:docMk/>
            <pc:sldMk cId="3786365258" sldId="258"/>
            <ac:spMk id="3" creationId="{6E4D1893-7CAE-44F9-8318-D62393636D68}"/>
          </ac:spMkLst>
        </pc:spChg>
        <pc:spChg chg="add mod">
          <ac:chgData name="Stefan L. Karlsson" userId="0c5089c8-9187-4c35-9807-9b09f4a196a8" providerId="ADAL" clId="{F5FC2FE2-7920-7947-8B96-745F501003B5}" dt="2019-12-04T08:00:41.633" v="402" actId="20577"/>
          <ac:spMkLst>
            <pc:docMk/>
            <pc:sldMk cId="3786365258" sldId="258"/>
            <ac:spMk id="10" creationId="{042765D3-E2A6-5649-AE76-4BD97BB32163}"/>
          </ac:spMkLst>
        </pc:spChg>
        <pc:picChg chg="add mod modCrop">
          <ac:chgData name="Stefan L. Karlsson" userId="0c5089c8-9187-4c35-9807-9b09f4a196a8" providerId="ADAL" clId="{F5FC2FE2-7920-7947-8B96-745F501003B5}" dt="2019-12-04T07:43:24.412" v="76" actId="1076"/>
          <ac:picMkLst>
            <pc:docMk/>
            <pc:sldMk cId="3786365258" sldId="258"/>
            <ac:picMk id="9" creationId="{21DDB9D3-F5EB-074C-BC4A-B649B2633D58}"/>
          </ac:picMkLst>
        </pc:picChg>
      </pc:sldChg>
      <pc:sldChg chg="modSp add">
        <pc:chgData name="Stefan L. Karlsson" userId="0c5089c8-9187-4c35-9807-9b09f4a196a8" providerId="ADAL" clId="{F5FC2FE2-7920-7947-8B96-745F501003B5}" dt="2019-12-04T07:54:40.038" v="289" actId="20577"/>
        <pc:sldMkLst>
          <pc:docMk/>
          <pc:sldMk cId="3222886558" sldId="261"/>
        </pc:sldMkLst>
        <pc:spChg chg="mod">
          <ac:chgData name="Stefan L. Karlsson" userId="0c5089c8-9187-4c35-9807-9b09f4a196a8" providerId="ADAL" clId="{F5FC2FE2-7920-7947-8B96-745F501003B5}" dt="2019-12-04T07:54:40.038" v="289" actId="20577"/>
          <ac:spMkLst>
            <pc:docMk/>
            <pc:sldMk cId="3222886558" sldId="261"/>
            <ac:spMk id="2" creationId="{FCFAF066-0487-2647-A307-91E75E4C91BE}"/>
          </ac:spMkLst>
        </pc:spChg>
        <pc:spChg chg="mod">
          <ac:chgData name="Stefan L. Karlsson" userId="0c5089c8-9187-4c35-9807-9b09f4a196a8" providerId="ADAL" clId="{F5FC2FE2-7920-7947-8B96-745F501003B5}" dt="2019-12-04T07:49:46.552" v="121" actId="20577"/>
          <ac:spMkLst>
            <pc:docMk/>
            <pc:sldMk cId="3222886558" sldId="261"/>
            <ac:spMk id="3" creationId="{1766CF1E-E2F9-6647-93AC-7D9683F73F20}"/>
          </ac:spMkLst>
        </pc:spChg>
      </pc:sldChg>
      <pc:sldChg chg="addSp modSp add">
        <pc:chgData name="Stefan L. Karlsson" userId="0c5089c8-9187-4c35-9807-9b09f4a196a8" providerId="ADAL" clId="{F5FC2FE2-7920-7947-8B96-745F501003B5}" dt="2019-12-04T08:00:55.566" v="403" actId="14100"/>
        <pc:sldMkLst>
          <pc:docMk/>
          <pc:sldMk cId="1378470697" sldId="262"/>
        </pc:sldMkLst>
        <pc:spChg chg="mod">
          <ac:chgData name="Stefan L. Karlsson" userId="0c5089c8-9187-4c35-9807-9b09f4a196a8" providerId="ADAL" clId="{F5FC2FE2-7920-7947-8B96-745F501003B5}" dt="2019-12-04T07:57:24.534" v="351" actId="20577"/>
          <ac:spMkLst>
            <pc:docMk/>
            <pc:sldMk cId="1378470697" sldId="262"/>
            <ac:spMk id="2" creationId="{8EA1B112-72D6-BC48-8B2A-65783E258F58}"/>
          </ac:spMkLst>
        </pc:spChg>
        <pc:spChg chg="mod">
          <ac:chgData name="Stefan L. Karlsson" userId="0c5089c8-9187-4c35-9807-9b09f4a196a8" providerId="ADAL" clId="{F5FC2FE2-7920-7947-8B96-745F501003B5}" dt="2019-12-04T07:55:08.934" v="305" actId="20577"/>
          <ac:spMkLst>
            <pc:docMk/>
            <pc:sldMk cId="1378470697" sldId="262"/>
            <ac:spMk id="3" creationId="{235DF2AE-D2DC-134A-99F7-88AE2D099B6C}"/>
          </ac:spMkLst>
        </pc:spChg>
        <pc:spChg chg="mod">
          <ac:chgData name="Stefan L. Karlsson" userId="0c5089c8-9187-4c35-9807-9b09f4a196a8" providerId="ADAL" clId="{F5FC2FE2-7920-7947-8B96-745F501003B5}" dt="2019-12-04T07:55:30.640" v="329" actId="20577"/>
          <ac:spMkLst>
            <pc:docMk/>
            <pc:sldMk cId="1378470697" sldId="262"/>
            <ac:spMk id="7" creationId="{23758227-1ACB-6947-8908-1A27E8EFAEC7}"/>
          </ac:spMkLst>
        </pc:spChg>
        <pc:picChg chg="add mod">
          <ac:chgData name="Stefan L. Karlsson" userId="0c5089c8-9187-4c35-9807-9b09f4a196a8" providerId="ADAL" clId="{F5FC2FE2-7920-7947-8B96-745F501003B5}" dt="2019-12-04T07:58:32.058" v="355" actId="1076"/>
          <ac:picMkLst>
            <pc:docMk/>
            <pc:sldMk cId="1378470697" sldId="262"/>
            <ac:picMk id="8" creationId="{671F9991-4604-FD4C-84D0-3276A9F70FD2}"/>
          </ac:picMkLst>
        </pc:picChg>
        <pc:picChg chg="add mod">
          <ac:chgData name="Stefan L. Karlsson" userId="0c5089c8-9187-4c35-9807-9b09f4a196a8" providerId="ADAL" clId="{F5FC2FE2-7920-7947-8B96-745F501003B5}" dt="2019-12-04T08:00:55.566" v="403" actId="14100"/>
          <ac:picMkLst>
            <pc:docMk/>
            <pc:sldMk cId="1378470697" sldId="262"/>
            <ac:picMk id="9" creationId="{601214C7-2A34-944F-AB0D-2D6EE9D1E2FC}"/>
          </ac:picMkLst>
        </pc:picChg>
      </pc:sldChg>
      <pc:sldChg chg="modSp add">
        <pc:chgData name="Stefan L. Karlsson" userId="0c5089c8-9187-4c35-9807-9b09f4a196a8" providerId="ADAL" clId="{F5FC2FE2-7920-7947-8B96-745F501003B5}" dt="2019-12-04T08:05:13.660" v="481" actId="20577"/>
        <pc:sldMkLst>
          <pc:docMk/>
          <pc:sldMk cId="686930049" sldId="263"/>
        </pc:sldMkLst>
        <pc:spChg chg="mod">
          <ac:chgData name="Stefan L. Karlsson" userId="0c5089c8-9187-4c35-9807-9b09f4a196a8" providerId="ADAL" clId="{F5FC2FE2-7920-7947-8B96-745F501003B5}" dt="2019-12-04T08:05:13.660" v="481" actId="20577"/>
          <ac:spMkLst>
            <pc:docMk/>
            <pc:sldMk cId="686930049" sldId="263"/>
            <ac:spMk id="2" creationId="{8A269CE9-1181-524B-9A56-BF46FBBEF4CB}"/>
          </ac:spMkLst>
        </pc:spChg>
        <pc:spChg chg="mod">
          <ac:chgData name="Stefan L. Karlsson" userId="0c5089c8-9187-4c35-9807-9b09f4a196a8" providerId="ADAL" clId="{F5FC2FE2-7920-7947-8B96-745F501003B5}" dt="2019-12-04T08:03:15.170" v="430" actId="20577"/>
          <ac:spMkLst>
            <pc:docMk/>
            <pc:sldMk cId="686930049" sldId="263"/>
            <ac:spMk id="3" creationId="{7E1A2E48-24CF-3547-AD99-8BA982633AAF}"/>
          </ac:spMkLst>
        </pc:spChg>
      </pc:sldChg>
      <pc:sldChg chg="addSp delSp modSp add">
        <pc:chgData name="Stefan L. Karlsson" userId="0c5089c8-9187-4c35-9807-9b09f4a196a8" providerId="ADAL" clId="{F5FC2FE2-7920-7947-8B96-745F501003B5}" dt="2019-12-04T08:06:52.430" v="508"/>
        <pc:sldMkLst>
          <pc:docMk/>
          <pc:sldMk cId="3790617184" sldId="264"/>
        </pc:sldMkLst>
        <pc:spChg chg="mod">
          <ac:chgData name="Stefan L. Karlsson" userId="0c5089c8-9187-4c35-9807-9b09f4a196a8" providerId="ADAL" clId="{F5FC2FE2-7920-7947-8B96-745F501003B5}" dt="2019-12-04T08:05:45.757" v="505" actId="20577"/>
          <ac:spMkLst>
            <pc:docMk/>
            <pc:sldMk cId="3790617184" sldId="264"/>
            <ac:spMk id="3" creationId="{F9D50849-8269-4F4D-8D73-0FAFE3A68E1A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8" creationId="{BC624F64-AC0F-FD44-8EB6-111F3F794ACB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9" creationId="{5C00410F-C92D-154E-9CE7-621D0A4DCE6E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0" creationId="{E359BC2F-F975-EE42-99B3-24DEFDAD643A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1" creationId="{1C4E686E-F149-9140-AB64-C41CAF912987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2" creationId="{CC4C3180-8EE2-3A42-830B-9EB0C86ECFFD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3" creationId="{CDEB5C9D-4F46-064C-B1F4-E9E963D110B3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4" creationId="{36CC4733-B31B-3E46-9AF3-2398FF8AE568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15" creationId="{DFCF7252-8B30-B542-945E-D5EF23E9AF59}"/>
          </ac:spMkLst>
        </pc:spChg>
        <pc:spChg chg="add del">
          <ac:chgData name="Stefan L. Karlsson" userId="0c5089c8-9187-4c35-9807-9b09f4a196a8" providerId="ADAL" clId="{F5FC2FE2-7920-7947-8B96-745F501003B5}" dt="2019-12-04T08:06:52.370" v="507"/>
          <ac:spMkLst>
            <pc:docMk/>
            <pc:sldMk cId="3790617184" sldId="264"/>
            <ac:spMk id="25" creationId="{E2BF458A-EE9B-264F-AED3-D5E6B7556286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28" creationId="{5361B208-7202-1943-9511-E4B18DF88D4D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29" creationId="{7EC103FF-48B8-8842-9377-74EAD9F87AFE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0" creationId="{BE1E5141-5E96-454F-832F-B4EADEB13654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1" creationId="{ECD48063-D360-5046-9EF4-6A4B8CB925C0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2" creationId="{B95E635A-D892-A24D-8862-5F21E9D285D1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3" creationId="{A1DFA9E9-9E57-1B46-8C03-D79D08CE183A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4" creationId="{A6211B55-B876-7B49-B43D-466713C583A9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35" creationId="{66C567B7-8E50-2040-A6B0-760FF0FA37EC}"/>
          </ac:spMkLst>
        </pc:spChg>
        <pc:spChg chg="add">
          <ac:chgData name="Stefan L. Karlsson" userId="0c5089c8-9187-4c35-9807-9b09f4a196a8" providerId="ADAL" clId="{F5FC2FE2-7920-7947-8B96-745F501003B5}" dt="2019-12-04T08:06:52.430" v="508"/>
          <ac:spMkLst>
            <pc:docMk/>
            <pc:sldMk cId="3790617184" sldId="264"/>
            <ac:spMk id="45" creationId="{3EB02C63-C720-4F4C-813A-FA9FD36007D0}"/>
          </ac:spMkLst>
        </pc:sp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6" creationId="{9AE79440-D45C-0F47-B580-9CDD7993464F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7" creationId="{45136A80-5086-314E-A751-352CC61D1E8A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8" creationId="{D6DC6060-997C-0442-85E3-C227E61DDC32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19" creationId="{05C063D5-D8CF-2A46-BC16-01CFC3E412BE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0" creationId="{8E8D34C4-AD56-F44B-9ACF-B376D2C09E16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1" creationId="{7D5400E6-52E2-D742-830F-11C229A33DE3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2" creationId="{CDC44872-9427-264C-9C60-2B93E02D1B5B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3" creationId="{24FC79B7-8708-6F48-AAC3-194BF8DF4FF5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4" creationId="{DB2AA913-2FBE-114B-9596-9F193C4B1C26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6" creationId="{9D6EEA4E-5824-044C-9860-86F29861A5B8}"/>
          </ac:cxnSpMkLst>
        </pc:cxnChg>
        <pc:cxnChg chg="add del">
          <ac:chgData name="Stefan L. Karlsson" userId="0c5089c8-9187-4c35-9807-9b09f4a196a8" providerId="ADAL" clId="{F5FC2FE2-7920-7947-8B96-745F501003B5}" dt="2019-12-04T08:06:52.370" v="507"/>
          <ac:cxnSpMkLst>
            <pc:docMk/>
            <pc:sldMk cId="3790617184" sldId="264"/>
            <ac:cxnSpMk id="27" creationId="{ECA5EF47-AAA6-FB48-B852-2276F87CC0AD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6" creationId="{875BACDC-8FF1-CD4C-918E-2A15255C0425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7" creationId="{9214E53A-B09B-1348-9884-6BCDFC4F10A9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8" creationId="{7A50A950-D726-F545-862B-FEA180959391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39" creationId="{243A7DD3-6CE8-394F-8B02-503A5B76EC87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0" creationId="{52338967-F3CE-4948-9A15-AC490067426F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1" creationId="{2EC8A3FF-D193-134C-A63F-0364DB5A517B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2" creationId="{661A6126-403F-0A4F-949F-24A73508BF13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3" creationId="{5DAA1478-C3D3-AC4E-9A9C-96434A274DDD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4" creationId="{BA188C62-E876-014F-B3B9-1B9827AAC6FD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6" creationId="{6323C3FC-4E13-4248-B025-784FC798D81A}"/>
          </ac:cxnSpMkLst>
        </pc:cxnChg>
        <pc:cxnChg chg="add">
          <ac:chgData name="Stefan L. Karlsson" userId="0c5089c8-9187-4c35-9807-9b09f4a196a8" providerId="ADAL" clId="{F5FC2FE2-7920-7947-8B96-745F501003B5}" dt="2019-12-04T08:06:52.430" v="508"/>
          <ac:cxnSpMkLst>
            <pc:docMk/>
            <pc:sldMk cId="3790617184" sldId="264"/>
            <ac:cxnSpMk id="47" creationId="{8DAE41C7-41D4-334D-87CC-BAE245EF0ADF}"/>
          </ac:cxnSpMkLst>
        </pc:cxnChg>
      </pc:sldChg>
      <pc:sldChg chg="addSp delSp modSp add">
        <pc:chgData name="Stefan L. Karlsson" userId="0c5089c8-9187-4c35-9807-9b09f4a196a8" providerId="ADAL" clId="{F5FC2FE2-7920-7947-8B96-745F501003B5}" dt="2019-12-04T08:12:12.496" v="569" actId="1076"/>
        <pc:sldMkLst>
          <pc:docMk/>
          <pc:sldMk cId="3855263271" sldId="265"/>
        </pc:sldMkLst>
        <pc:spChg chg="mod">
          <ac:chgData name="Stefan L. Karlsson" userId="0c5089c8-9187-4c35-9807-9b09f4a196a8" providerId="ADAL" clId="{F5FC2FE2-7920-7947-8B96-745F501003B5}" dt="2019-12-04T08:07:34.064" v="532" actId="313"/>
          <ac:spMkLst>
            <pc:docMk/>
            <pc:sldMk cId="3855263271" sldId="265"/>
            <ac:spMk id="3" creationId="{FA8CFA3A-50BF-1442-83FD-71DD21E17AAE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8" creationId="{C94F0B5E-5AEB-4D4D-8DD8-ACDE0A2FCDCC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9" creationId="{8D48CC27-B268-2240-BECF-CD95405ECAF0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0" creationId="{7570D108-29CF-4A40-B0C4-7BC71413204B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1" creationId="{D0806E69-B5EE-C94C-99E5-6427DFB73DE7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2" creationId="{D8D85B74-352B-4642-8690-06825E50487B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3" creationId="{2992D706-C7DF-2641-AE22-0D75C05C015C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8" creationId="{FEB45245-5C5D-9447-B9DB-847622274864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19" creationId="{9862BC2E-FA28-2240-B0C9-159DBD45D472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20" creationId="{A38F0448-31CE-464D-8CB4-C0085750420C}"/>
          </ac:spMkLst>
        </pc:spChg>
        <pc:spChg chg="add del">
          <ac:chgData name="Stefan L. Karlsson" userId="0c5089c8-9187-4c35-9807-9b09f4a196a8" providerId="ADAL" clId="{F5FC2FE2-7920-7947-8B96-745F501003B5}" dt="2019-12-04T08:12:06.903" v="567"/>
          <ac:spMkLst>
            <pc:docMk/>
            <pc:sldMk cId="3855263271" sldId="265"/>
            <ac:spMk id="27" creationId="{8409D055-4767-D84A-82F9-8739939D00CB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0" creationId="{5CC4176C-76CD-9A40-B8F2-94C7E9681D77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1" creationId="{FE4629BD-DD35-864C-BD08-7A3250DF3E43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2" creationId="{95D90E0C-1B29-1C48-B322-8EC5A7F37BAB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3" creationId="{88ABE44E-C487-5048-B06A-04C2763DAD9E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4" creationId="{6EDC213B-737C-0544-8AA8-0D5075032DC8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35" creationId="{CED7719A-F57B-AA45-A4F1-4EDAADE3C3B2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0" creationId="{CBE4A5B1-92B0-C346-A6A6-DA61944FEBFB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1" creationId="{C06E21F0-7C4F-E84E-BA73-AC8EC72DA44F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2" creationId="{A46F102F-9BAC-D641-B948-AE51E5AA33CD}"/>
          </ac:spMkLst>
        </pc:spChg>
        <pc:spChg chg="add mod">
          <ac:chgData name="Stefan L. Karlsson" userId="0c5089c8-9187-4c35-9807-9b09f4a196a8" providerId="ADAL" clId="{F5FC2FE2-7920-7947-8B96-745F501003B5}" dt="2019-12-04T08:12:12.496" v="569" actId="1076"/>
          <ac:spMkLst>
            <pc:docMk/>
            <pc:sldMk cId="3855263271" sldId="265"/>
            <ac:spMk id="49" creationId="{50A98098-2D52-ED47-8BBE-09A8C4F77408}"/>
          </ac:spMkLst>
        </pc:sp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4" creationId="{A79FBB46-FDDA-284A-8BA8-D8C3606994C9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5" creationId="{F24FEA15-8BBD-BB4F-9F8C-5D4FB2798772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6" creationId="{65716BBF-44F5-B94D-9D85-5B47ED6BA825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17" creationId="{CF7A8E81-B7BD-D446-9C6F-453563EB5A3C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1" creationId="{3EF57F0E-F55F-8947-9BF6-4F7981B9E87D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2" creationId="{BE7302C8-3996-C141-AFD3-F183D18DAAC1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3" creationId="{259BE364-24AC-284F-896A-158363C9BE76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4" creationId="{40567792-3509-C640-8B74-D06643CCE0DD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5" creationId="{940ECB03-E971-A846-8C07-62546F5AD0DA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6" creationId="{30862E42-FE31-CE4E-8AA9-DF90D0456785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8" creationId="{40A9C1D1-5338-AF40-BFAF-05707B700866}"/>
          </ac:cxnSpMkLst>
        </pc:cxnChg>
        <pc:cxnChg chg="add del">
          <ac:chgData name="Stefan L. Karlsson" userId="0c5089c8-9187-4c35-9807-9b09f4a196a8" providerId="ADAL" clId="{F5FC2FE2-7920-7947-8B96-745F501003B5}" dt="2019-12-04T08:12:06.903" v="567"/>
          <ac:cxnSpMkLst>
            <pc:docMk/>
            <pc:sldMk cId="3855263271" sldId="265"/>
            <ac:cxnSpMk id="29" creationId="{105ABDD7-0020-EA44-A75E-CA8A0CFDCF55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6" creationId="{2E2F14EB-BB82-6940-A584-C24769029A1B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7" creationId="{2757AEEC-724B-114B-8A2B-54F153DC7A2E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8" creationId="{B82DCEF6-DBE7-BC4A-A388-07ABD3616560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39" creationId="{AD71872D-8402-2945-B0E1-186364D68DFE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3" creationId="{257644CE-AA08-4A4D-9F13-42D03238AEF5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4" creationId="{DAFB8E5E-6A5F-ED48-8B06-FB5DF57BC46F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5" creationId="{6020EDBB-4B6A-3C4D-914B-D26717707E2D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6" creationId="{4F7C80C1-095E-044A-918C-DBF6449F826E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7" creationId="{5B2C99C1-F0E4-D541-A40C-04321CD00277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48" creationId="{D4C81293-AB0E-4446-9C39-8557AA823C88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50" creationId="{2A9F37BE-D94A-2746-89E9-09477AF70102}"/>
          </ac:cxnSpMkLst>
        </pc:cxnChg>
        <pc:cxnChg chg="add mod">
          <ac:chgData name="Stefan L. Karlsson" userId="0c5089c8-9187-4c35-9807-9b09f4a196a8" providerId="ADAL" clId="{F5FC2FE2-7920-7947-8B96-745F501003B5}" dt="2019-12-04T08:12:12.496" v="569" actId="1076"/>
          <ac:cxnSpMkLst>
            <pc:docMk/>
            <pc:sldMk cId="3855263271" sldId="265"/>
            <ac:cxnSpMk id="51" creationId="{5817F5AA-3A15-6543-BBCD-EE40862F1417}"/>
          </ac:cxnSpMkLst>
        </pc:cxnChg>
      </pc:sldChg>
      <pc:sldChg chg="addSp delSp modSp add">
        <pc:chgData name="Stefan L. Karlsson" userId="0c5089c8-9187-4c35-9807-9b09f4a196a8" providerId="ADAL" clId="{F5FC2FE2-7920-7947-8B96-745F501003B5}" dt="2019-12-04T08:09:38.105" v="542" actId="20577"/>
        <pc:sldMkLst>
          <pc:docMk/>
          <pc:sldMk cId="1866916758" sldId="266"/>
        </pc:sldMkLst>
        <pc:spChg chg="mod">
          <ac:chgData name="Stefan L. Karlsson" userId="0c5089c8-9187-4c35-9807-9b09f4a196a8" providerId="ADAL" clId="{F5FC2FE2-7920-7947-8B96-745F501003B5}" dt="2019-12-04T08:09:38.105" v="542" actId="20577"/>
          <ac:spMkLst>
            <pc:docMk/>
            <pc:sldMk cId="1866916758" sldId="266"/>
            <ac:spMk id="3" creationId="{A4F08356-8D04-7340-B1A3-19D3BB359853}"/>
          </ac:spMkLst>
        </pc:spChg>
        <pc:spChg chg="add del mod">
          <ac:chgData name="Stefan L. Karlsson" userId="0c5089c8-9187-4c35-9807-9b09f4a196a8" providerId="ADAL" clId="{F5FC2FE2-7920-7947-8B96-745F501003B5}" dt="2019-12-04T08:09:34.478" v="536" actId="478"/>
          <ac:spMkLst>
            <pc:docMk/>
            <pc:sldMk cId="1866916758" sldId="266"/>
            <ac:spMk id="8" creationId="{15859E5D-8EFB-4D4A-871D-D0BCC9F7D44D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0" creationId="{8E1B1BC3-9328-AB45-9CAA-D61A344D91F9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1" creationId="{FC144D1C-9C01-6F4D-B3DD-10AAF93192E8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2" creationId="{D23A38D0-A539-6D40-9ECE-4AED5E49FE19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3" creationId="{D72619DD-DD8A-8A4C-B06C-95A1172A9039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6" creationId="{56C63BB8-8EA5-3D4F-BD7F-9EBFAC05FE1B}"/>
          </ac:spMkLst>
        </pc:spChg>
        <pc:spChg chg="add">
          <ac:chgData name="Stefan L. Karlsson" userId="0c5089c8-9187-4c35-9807-9b09f4a196a8" providerId="ADAL" clId="{F5FC2FE2-7920-7947-8B96-745F501003B5}" dt="2019-12-04T08:09:14.200" v="534"/>
          <ac:spMkLst>
            <pc:docMk/>
            <pc:sldMk cId="1866916758" sldId="266"/>
            <ac:spMk id="17" creationId="{4B815133-997E-FA42-B9E1-95249D2CF36A}"/>
          </ac:spMkLst>
        </pc:spChg>
        <pc:cxnChg chg="add">
          <ac:chgData name="Stefan L. Karlsson" userId="0c5089c8-9187-4c35-9807-9b09f4a196a8" providerId="ADAL" clId="{F5FC2FE2-7920-7947-8B96-745F501003B5}" dt="2019-12-04T08:09:14.200" v="534"/>
          <ac:cxnSpMkLst>
            <pc:docMk/>
            <pc:sldMk cId="1866916758" sldId="266"/>
            <ac:cxnSpMk id="9" creationId="{1570149F-ABF1-8E42-B20C-D3DE66DCF0CF}"/>
          </ac:cxnSpMkLst>
        </pc:cxnChg>
        <pc:cxnChg chg="add">
          <ac:chgData name="Stefan L. Karlsson" userId="0c5089c8-9187-4c35-9807-9b09f4a196a8" providerId="ADAL" clId="{F5FC2FE2-7920-7947-8B96-745F501003B5}" dt="2019-12-04T08:09:14.200" v="534"/>
          <ac:cxnSpMkLst>
            <pc:docMk/>
            <pc:sldMk cId="1866916758" sldId="266"/>
            <ac:cxnSpMk id="14" creationId="{21267214-423E-FE45-9FEA-9788456AA3CC}"/>
          </ac:cxnSpMkLst>
        </pc:cxnChg>
        <pc:cxnChg chg="add">
          <ac:chgData name="Stefan L. Karlsson" userId="0c5089c8-9187-4c35-9807-9b09f4a196a8" providerId="ADAL" clId="{F5FC2FE2-7920-7947-8B96-745F501003B5}" dt="2019-12-04T08:09:14.200" v="534"/>
          <ac:cxnSpMkLst>
            <pc:docMk/>
            <pc:sldMk cId="1866916758" sldId="266"/>
            <ac:cxnSpMk id="15" creationId="{3EE2DCBC-6703-4D40-9291-EE2D67ADA82E}"/>
          </ac:cxnSpMkLst>
        </pc:cxnChg>
      </pc:sldChg>
      <pc:sldChg chg="modSp add ord">
        <pc:chgData name="Stefan L. Karlsson" userId="0c5089c8-9187-4c35-9807-9b09f4a196a8" providerId="ADAL" clId="{F5FC2FE2-7920-7947-8B96-745F501003B5}" dt="2019-12-04T08:11:31.830" v="565"/>
        <pc:sldMkLst>
          <pc:docMk/>
          <pc:sldMk cId="3975547404" sldId="267"/>
        </pc:sldMkLst>
        <pc:spChg chg="mod">
          <ac:chgData name="Stefan L. Karlsson" userId="0c5089c8-9187-4c35-9807-9b09f4a196a8" providerId="ADAL" clId="{F5FC2FE2-7920-7947-8B96-745F501003B5}" dt="2019-12-04T08:11:15.713" v="559" actId="255"/>
          <ac:spMkLst>
            <pc:docMk/>
            <pc:sldMk cId="3975547404" sldId="267"/>
            <ac:spMk id="2" creationId="{CA6C6C70-4162-A546-AC8A-59AAE7537ED5}"/>
          </ac:spMkLst>
        </pc:spChg>
        <pc:spChg chg="mod">
          <ac:chgData name="Stefan L. Karlsson" userId="0c5089c8-9187-4c35-9807-9b09f4a196a8" providerId="ADAL" clId="{F5FC2FE2-7920-7947-8B96-745F501003B5}" dt="2019-12-04T08:11:26.051" v="564" actId="20577"/>
          <ac:spMkLst>
            <pc:docMk/>
            <pc:sldMk cId="3975547404" sldId="267"/>
            <ac:spMk id="3" creationId="{1639E408-ABB9-444E-BF0F-8DEFE4D4B9C6}"/>
          </ac:spMkLst>
        </pc:spChg>
      </pc:sldChg>
      <pc:sldChg chg="modSp add">
        <pc:chgData name="Stefan L. Karlsson" userId="0c5089c8-9187-4c35-9807-9b09f4a196a8" providerId="ADAL" clId="{F5FC2FE2-7920-7947-8B96-745F501003B5}" dt="2019-12-04T08:13:16.510" v="598" actId="255"/>
        <pc:sldMkLst>
          <pc:docMk/>
          <pc:sldMk cId="764924603" sldId="268"/>
        </pc:sldMkLst>
        <pc:spChg chg="mod">
          <ac:chgData name="Stefan L. Karlsson" userId="0c5089c8-9187-4c35-9807-9b09f4a196a8" providerId="ADAL" clId="{F5FC2FE2-7920-7947-8B96-745F501003B5}" dt="2019-12-04T08:13:16.510" v="598" actId="255"/>
          <ac:spMkLst>
            <pc:docMk/>
            <pc:sldMk cId="764924603" sldId="268"/>
            <ac:spMk id="2" creationId="{8E55F0B8-1A9E-4548-8794-3BF9F58D2C04}"/>
          </ac:spMkLst>
        </pc:spChg>
        <pc:spChg chg="mod">
          <ac:chgData name="Stefan L. Karlsson" userId="0c5089c8-9187-4c35-9807-9b09f4a196a8" providerId="ADAL" clId="{F5FC2FE2-7920-7947-8B96-745F501003B5}" dt="2019-12-04T08:12:54.412" v="591" actId="20577"/>
          <ac:spMkLst>
            <pc:docMk/>
            <pc:sldMk cId="764924603" sldId="268"/>
            <ac:spMk id="3" creationId="{C108499B-12DA-BB47-A196-FB630246D232}"/>
          </ac:spMkLst>
        </pc:spChg>
      </pc:sldChg>
    </pc:docChg>
  </pc:docChgLst>
  <pc:docChgLst>
    <pc:chgData name="Stefan L. Karlsson" userId="0c5089c8-9187-4c35-9807-9b09f4a196a8" providerId="ADAL" clId="{80A586DB-B45C-2B48-8792-805DB69DAF94}"/>
    <pc:docChg chg="custSel addSld delSld modSld">
      <pc:chgData name="Stefan L. Karlsson" userId="0c5089c8-9187-4c35-9807-9b09f4a196a8" providerId="ADAL" clId="{80A586DB-B45C-2B48-8792-805DB69DAF94}" dt="2020-01-14T06:44:19.184" v="673" actId="11529"/>
      <pc:docMkLst>
        <pc:docMk/>
      </pc:docMkLst>
      <pc:sldChg chg="modSp">
        <pc:chgData name="Stefan L. Karlsson" userId="0c5089c8-9187-4c35-9807-9b09f4a196a8" providerId="ADAL" clId="{80A586DB-B45C-2B48-8792-805DB69DAF94}" dt="2020-01-09T13:58:53.953" v="60" actId="20577"/>
        <pc:sldMkLst>
          <pc:docMk/>
          <pc:sldMk cId="4099974988" sldId="256"/>
        </pc:sldMkLst>
        <pc:spChg chg="mod">
          <ac:chgData name="Stefan L. Karlsson" userId="0c5089c8-9187-4c35-9807-9b09f4a196a8" providerId="ADAL" clId="{80A586DB-B45C-2B48-8792-805DB69DAF94}" dt="2020-01-09T13:58:53.953" v="60" actId="20577"/>
          <ac:spMkLst>
            <pc:docMk/>
            <pc:sldMk cId="4099974988" sldId="256"/>
            <ac:spMk id="6" creationId="{00000000-0000-0000-0000-000000000000}"/>
          </ac:spMkLst>
        </pc:spChg>
      </pc:sldChg>
      <pc:sldChg chg="del">
        <pc:chgData name="Stefan L. Karlsson" userId="0c5089c8-9187-4c35-9807-9b09f4a196a8" providerId="ADAL" clId="{80A586DB-B45C-2B48-8792-805DB69DAF94}" dt="2020-01-09T13:58:26.999" v="0" actId="2696"/>
        <pc:sldMkLst>
          <pc:docMk/>
          <pc:sldMk cId="3786365258" sldId="258"/>
        </pc:sldMkLst>
      </pc:sldChg>
      <pc:sldChg chg="add del">
        <pc:chgData name="Stefan L. Karlsson" userId="0c5089c8-9187-4c35-9807-9b09f4a196a8" providerId="ADAL" clId="{80A586DB-B45C-2B48-8792-805DB69DAF94}" dt="2020-01-09T13:59:54.801" v="73" actId="2696"/>
        <pc:sldMkLst>
          <pc:docMk/>
          <pc:sldMk cId="1983014363" sldId="261"/>
        </pc:sldMkLst>
      </pc:sldChg>
      <pc:sldChg chg="del">
        <pc:chgData name="Stefan L. Karlsson" userId="0c5089c8-9187-4c35-9807-9b09f4a196a8" providerId="ADAL" clId="{80A586DB-B45C-2B48-8792-805DB69DAF94}" dt="2020-01-09T13:58:28.617" v="1" actId="2696"/>
        <pc:sldMkLst>
          <pc:docMk/>
          <pc:sldMk cId="3222886558" sldId="261"/>
        </pc:sldMkLst>
      </pc:sldChg>
      <pc:sldChg chg="del">
        <pc:chgData name="Stefan L. Karlsson" userId="0c5089c8-9187-4c35-9807-9b09f4a196a8" providerId="ADAL" clId="{80A586DB-B45C-2B48-8792-805DB69DAF94}" dt="2020-01-09T13:58:29.565" v="2" actId="2696"/>
        <pc:sldMkLst>
          <pc:docMk/>
          <pc:sldMk cId="1378470697" sldId="262"/>
        </pc:sldMkLst>
      </pc:sldChg>
      <pc:sldChg chg="add del">
        <pc:chgData name="Stefan L. Karlsson" userId="0c5089c8-9187-4c35-9807-9b09f4a196a8" providerId="ADAL" clId="{80A586DB-B45C-2B48-8792-805DB69DAF94}" dt="2020-01-09T13:59:53.710" v="72" actId="2696"/>
        <pc:sldMkLst>
          <pc:docMk/>
          <pc:sldMk cId="1712632403" sldId="262"/>
        </pc:sldMkLst>
      </pc:sldChg>
      <pc:sldChg chg="add del">
        <pc:chgData name="Stefan L. Karlsson" userId="0c5089c8-9187-4c35-9807-9b09f4a196a8" providerId="ADAL" clId="{80A586DB-B45C-2B48-8792-805DB69DAF94}" dt="2020-01-09T13:59:23.120" v="63" actId="2696"/>
        <pc:sldMkLst>
          <pc:docMk/>
          <pc:sldMk cId="3236997037" sldId="262"/>
        </pc:sldMkLst>
      </pc:sldChg>
      <pc:sldChg chg="del">
        <pc:chgData name="Stefan L. Karlsson" userId="0c5089c8-9187-4c35-9807-9b09f4a196a8" providerId="ADAL" clId="{80A586DB-B45C-2B48-8792-805DB69DAF94}" dt="2020-01-09T13:58:30.460" v="3" actId="2696"/>
        <pc:sldMkLst>
          <pc:docMk/>
          <pc:sldMk cId="686930049" sldId="263"/>
        </pc:sldMkLst>
      </pc:sldChg>
      <pc:sldChg chg="modSp add">
        <pc:chgData name="Stefan L. Karlsson" userId="0c5089c8-9187-4c35-9807-9b09f4a196a8" providerId="ADAL" clId="{80A586DB-B45C-2B48-8792-805DB69DAF94}" dt="2020-01-09T14:00:39.933" v="76" actId="1076"/>
        <pc:sldMkLst>
          <pc:docMk/>
          <pc:sldMk cId="1885297749" sldId="263"/>
        </pc:sldMkLst>
        <pc:spChg chg="mod">
          <ac:chgData name="Stefan L. Karlsson" userId="0c5089c8-9187-4c35-9807-9b09f4a196a8" providerId="ADAL" clId="{80A586DB-B45C-2B48-8792-805DB69DAF94}" dt="2020-01-09T13:59:50.962" v="71" actId="20577"/>
          <ac:spMkLst>
            <pc:docMk/>
            <pc:sldMk cId="1885297749" sldId="263"/>
            <ac:spMk id="2" creationId="{D14E2E86-446E-F740-B4C1-F16F6FE65C44}"/>
          </ac:spMkLst>
        </pc:spChg>
        <pc:spChg chg="mod">
          <ac:chgData name="Stefan L. Karlsson" userId="0c5089c8-9187-4c35-9807-9b09f4a196a8" providerId="ADAL" clId="{80A586DB-B45C-2B48-8792-805DB69DAF94}" dt="2020-01-09T14:00:39.933" v="76" actId="1076"/>
          <ac:spMkLst>
            <pc:docMk/>
            <pc:sldMk cId="1885297749" sldId="263"/>
            <ac:spMk id="3" creationId="{F100F017-8F03-A44C-BF62-598E6313E897}"/>
          </ac:spMkLst>
        </pc:spChg>
      </pc:sldChg>
      <pc:sldChg chg="del">
        <pc:chgData name="Stefan L. Karlsson" userId="0c5089c8-9187-4c35-9807-9b09f4a196a8" providerId="ADAL" clId="{80A586DB-B45C-2B48-8792-805DB69DAF94}" dt="2020-01-09T13:58:31.345" v="4" actId="2696"/>
        <pc:sldMkLst>
          <pc:docMk/>
          <pc:sldMk cId="3790617184" sldId="264"/>
        </pc:sldMkLst>
      </pc:sldChg>
      <pc:sldChg chg="modSp add">
        <pc:chgData name="Stefan L. Karlsson" userId="0c5089c8-9187-4c35-9807-9b09f4a196a8" providerId="ADAL" clId="{80A586DB-B45C-2B48-8792-805DB69DAF94}" dt="2020-01-09T14:19:19.900" v="107" actId="20577"/>
        <pc:sldMkLst>
          <pc:docMk/>
          <pc:sldMk cId="4243483821" sldId="264"/>
        </pc:sldMkLst>
        <pc:spChg chg="mod">
          <ac:chgData name="Stefan L. Karlsson" userId="0c5089c8-9187-4c35-9807-9b09f4a196a8" providerId="ADAL" clId="{80A586DB-B45C-2B48-8792-805DB69DAF94}" dt="2020-01-09T14:19:19.900" v="107" actId="20577"/>
          <ac:spMkLst>
            <pc:docMk/>
            <pc:sldMk cId="4243483821" sldId="264"/>
            <ac:spMk id="2" creationId="{012AEC88-EFBC-434D-A589-902BF8AAEA0A}"/>
          </ac:spMkLst>
        </pc:spChg>
      </pc:sldChg>
      <pc:sldChg chg="addSp modSp add">
        <pc:chgData name="Stefan L. Karlsson" userId="0c5089c8-9187-4c35-9807-9b09f4a196a8" providerId="ADAL" clId="{80A586DB-B45C-2B48-8792-805DB69DAF94}" dt="2020-01-09T14:28:58.652" v="275" actId="5793"/>
        <pc:sldMkLst>
          <pc:docMk/>
          <pc:sldMk cId="980277865" sldId="265"/>
        </pc:sldMkLst>
        <pc:spChg chg="mod">
          <ac:chgData name="Stefan L. Karlsson" userId="0c5089c8-9187-4c35-9807-9b09f4a196a8" providerId="ADAL" clId="{80A586DB-B45C-2B48-8792-805DB69DAF94}" dt="2020-01-09T14:19:38.911" v="120" actId="20577"/>
          <ac:spMkLst>
            <pc:docMk/>
            <pc:sldMk cId="980277865" sldId="265"/>
            <ac:spMk id="2" creationId="{8277F2B6-FB0B-074B-B8BD-519FD54A2F2C}"/>
          </ac:spMkLst>
        </pc:spChg>
        <pc:spChg chg="add mod">
          <ac:chgData name="Stefan L. Karlsson" userId="0c5089c8-9187-4c35-9807-9b09f4a196a8" providerId="ADAL" clId="{80A586DB-B45C-2B48-8792-805DB69DAF94}" dt="2020-01-09T14:28:58.652" v="275" actId="5793"/>
          <ac:spMkLst>
            <pc:docMk/>
            <pc:sldMk cId="980277865" sldId="265"/>
            <ac:spMk id="4" creationId="{A3F592BC-C757-9445-B608-260AC872EC5B}"/>
          </ac:spMkLst>
        </pc:spChg>
      </pc:sldChg>
      <pc:sldChg chg="del">
        <pc:chgData name="Stefan L. Karlsson" userId="0c5089c8-9187-4c35-9807-9b09f4a196a8" providerId="ADAL" clId="{80A586DB-B45C-2B48-8792-805DB69DAF94}" dt="2020-01-09T13:58:31.753" v="5" actId="2696"/>
        <pc:sldMkLst>
          <pc:docMk/>
          <pc:sldMk cId="3855263271" sldId="265"/>
        </pc:sldMkLst>
      </pc:sldChg>
      <pc:sldChg chg="del">
        <pc:chgData name="Stefan L. Karlsson" userId="0c5089c8-9187-4c35-9807-9b09f4a196a8" providerId="ADAL" clId="{80A586DB-B45C-2B48-8792-805DB69DAF94}" dt="2020-01-09T13:58:32.990" v="8" actId="2696"/>
        <pc:sldMkLst>
          <pc:docMk/>
          <pc:sldMk cId="1866916758" sldId="266"/>
        </pc:sldMkLst>
      </pc:sldChg>
      <pc:sldChg chg="addSp modSp add">
        <pc:chgData name="Stefan L. Karlsson" userId="0c5089c8-9187-4c35-9807-9b09f4a196a8" providerId="ADAL" clId="{80A586DB-B45C-2B48-8792-805DB69DAF94}" dt="2020-01-10T10:07:52.516" v="523" actId="20577"/>
        <pc:sldMkLst>
          <pc:docMk/>
          <pc:sldMk cId="1909474603" sldId="266"/>
        </pc:sldMkLst>
        <pc:spChg chg="mod">
          <ac:chgData name="Stefan L. Karlsson" userId="0c5089c8-9187-4c35-9807-9b09f4a196a8" providerId="ADAL" clId="{80A586DB-B45C-2B48-8792-805DB69DAF94}" dt="2020-01-09T14:31:35.971" v="335" actId="313"/>
          <ac:spMkLst>
            <pc:docMk/>
            <pc:sldMk cId="1909474603" sldId="266"/>
            <ac:spMk id="2" creationId="{876841A9-D56C-CE48-BA0B-628E43116A1D}"/>
          </ac:spMkLst>
        </pc:spChg>
        <pc:spChg chg="add mod">
          <ac:chgData name="Stefan L. Karlsson" userId="0c5089c8-9187-4c35-9807-9b09f4a196a8" providerId="ADAL" clId="{80A586DB-B45C-2B48-8792-805DB69DAF94}" dt="2020-01-10T10:07:52.516" v="523" actId="20577"/>
          <ac:spMkLst>
            <pc:docMk/>
            <pc:sldMk cId="1909474603" sldId="266"/>
            <ac:spMk id="4" creationId="{F93CE102-BFC7-6640-918B-CBC53D898966}"/>
          </ac:spMkLst>
        </pc:spChg>
      </pc:sldChg>
      <pc:sldChg chg="addSp modSp add">
        <pc:chgData name="Stefan L. Karlsson" userId="0c5089c8-9187-4c35-9807-9b09f4a196a8" providerId="ADAL" clId="{80A586DB-B45C-2B48-8792-805DB69DAF94}" dt="2020-01-14T06:44:19.184" v="673" actId="11529"/>
        <pc:sldMkLst>
          <pc:docMk/>
          <pc:sldMk cId="1611092122" sldId="267"/>
        </pc:sldMkLst>
        <pc:spChg chg="mod">
          <ac:chgData name="Stefan L. Karlsson" userId="0c5089c8-9187-4c35-9807-9b09f4a196a8" providerId="ADAL" clId="{80A586DB-B45C-2B48-8792-805DB69DAF94}" dt="2020-01-14T06:41:20.637" v="657" actId="20577"/>
          <ac:spMkLst>
            <pc:docMk/>
            <pc:sldMk cId="1611092122" sldId="267"/>
            <ac:spMk id="2" creationId="{6180F444-00E9-4442-B369-EE3B2DFF2CB5}"/>
          </ac:spMkLst>
        </pc:spChg>
        <pc:spChg chg="add mod">
          <ac:chgData name="Stefan L. Karlsson" userId="0c5089c8-9187-4c35-9807-9b09f4a196a8" providerId="ADAL" clId="{80A586DB-B45C-2B48-8792-805DB69DAF94}" dt="2020-01-14T06:38:58.260" v="551" actId="14100"/>
          <ac:spMkLst>
            <pc:docMk/>
            <pc:sldMk cId="1611092122" sldId="267"/>
            <ac:spMk id="4" creationId="{9F71BE42-1B4B-E54B-AD96-CB93451FF063}"/>
          </ac:spMkLst>
        </pc:spChg>
        <pc:spChg chg="add mod">
          <ac:chgData name="Stefan L. Karlsson" userId="0c5089c8-9187-4c35-9807-9b09f4a196a8" providerId="ADAL" clId="{80A586DB-B45C-2B48-8792-805DB69DAF94}" dt="2020-01-14T06:38:54.670" v="550" actId="14100"/>
          <ac:spMkLst>
            <pc:docMk/>
            <pc:sldMk cId="1611092122" sldId="267"/>
            <ac:spMk id="5" creationId="{AB928A69-E008-E34E-B897-64E94CA49A28}"/>
          </ac:spMkLst>
        </pc:spChg>
        <pc:spChg chg="add mod">
          <ac:chgData name="Stefan L. Karlsson" userId="0c5089c8-9187-4c35-9807-9b09f4a196a8" providerId="ADAL" clId="{80A586DB-B45C-2B48-8792-805DB69DAF94}" dt="2020-01-14T06:41:53.137" v="658" actId="1076"/>
          <ac:spMkLst>
            <pc:docMk/>
            <pc:sldMk cId="1611092122" sldId="267"/>
            <ac:spMk id="6" creationId="{A66F9FAB-631F-C24F-ACB2-8BE2BD1E7C54}"/>
          </ac:spMkLst>
        </pc:spChg>
        <pc:spChg chg="add mod">
          <ac:chgData name="Stefan L. Karlsson" userId="0c5089c8-9187-4c35-9807-9b09f4a196a8" providerId="ADAL" clId="{80A586DB-B45C-2B48-8792-805DB69DAF94}" dt="2020-01-14T06:43:09.715" v="666" actId="1076"/>
          <ac:spMkLst>
            <pc:docMk/>
            <pc:sldMk cId="1611092122" sldId="267"/>
            <ac:spMk id="7" creationId="{52A352B2-147C-2846-A7B5-4EE06B10D6F4}"/>
          </ac:spMkLst>
        </pc:spChg>
        <pc:spChg chg="add mod">
          <ac:chgData name="Stefan L. Karlsson" userId="0c5089c8-9187-4c35-9807-9b09f4a196a8" providerId="ADAL" clId="{80A586DB-B45C-2B48-8792-805DB69DAF94}" dt="2020-01-14T06:42:52.690" v="664" actId="1076"/>
          <ac:spMkLst>
            <pc:docMk/>
            <pc:sldMk cId="1611092122" sldId="267"/>
            <ac:spMk id="8" creationId="{FE761807-D39B-C547-81FF-03E386BF0288}"/>
          </ac:spMkLst>
        </pc:spChg>
        <pc:spChg chg="add mod">
          <ac:chgData name="Stefan L. Karlsson" userId="0c5089c8-9187-4c35-9807-9b09f4a196a8" providerId="ADAL" clId="{80A586DB-B45C-2B48-8792-805DB69DAF94}" dt="2020-01-14T06:43:19.489" v="667" actId="1076"/>
          <ac:spMkLst>
            <pc:docMk/>
            <pc:sldMk cId="1611092122" sldId="267"/>
            <ac:spMk id="9" creationId="{36AAF899-90D8-6343-8AE6-1CCE372481E2}"/>
          </ac:spMkLst>
        </pc:spChg>
        <pc:spChg chg="add mod">
          <ac:chgData name="Stefan L. Karlsson" userId="0c5089c8-9187-4c35-9807-9b09f4a196a8" providerId="ADAL" clId="{80A586DB-B45C-2B48-8792-805DB69DAF94}" dt="2020-01-14T06:42:43.948" v="663" actId="1076"/>
          <ac:spMkLst>
            <pc:docMk/>
            <pc:sldMk cId="1611092122" sldId="267"/>
            <ac:spMk id="10" creationId="{5C14456F-EEEE-A544-92AB-20CE4156C65E}"/>
          </ac:spMkLst>
        </pc:spChg>
        <pc:cxnChg chg="add mod">
          <ac:chgData name="Stefan L. Karlsson" userId="0c5089c8-9187-4c35-9807-9b09f4a196a8" providerId="ADAL" clId="{80A586DB-B45C-2B48-8792-805DB69DAF94}" dt="2020-01-14T06:43:34.250" v="668" actId="11529"/>
          <ac:cxnSpMkLst>
            <pc:docMk/>
            <pc:sldMk cId="1611092122" sldId="267"/>
            <ac:cxnSpMk id="12" creationId="{BE15BC29-E24B-2F46-937D-135B6412C9E3}"/>
          </ac:cxnSpMkLst>
        </pc:cxnChg>
        <pc:cxnChg chg="add mod">
          <ac:chgData name="Stefan L. Karlsson" userId="0c5089c8-9187-4c35-9807-9b09f4a196a8" providerId="ADAL" clId="{80A586DB-B45C-2B48-8792-805DB69DAF94}" dt="2020-01-14T06:43:42.567" v="669" actId="11529"/>
          <ac:cxnSpMkLst>
            <pc:docMk/>
            <pc:sldMk cId="1611092122" sldId="267"/>
            <ac:cxnSpMk id="14" creationId="{24A5F4D2-528B-474C-BB79-6C26187C5E71}"/>
          </ac:cxnSpMkLst>
        </pc:cxnChg>
        <pc:cxnChg chg="add mod">
          <ac:chgData name="Stefan L. Karlsson" userId="0c5089c8-9187-4c35-9807-9b09f4a196a8" providerId="ADAL" clId="{80A586DB-B45C-2B48-8792-805DB69DAF94}" dt="2020-01-14T06:43:51.015" v="670" actId="11529"/>
          <ac:cxnSpMkLst>
            <pc:docMk/>
            <pc:sldMk cId="1611092122" sldId="267"/>
            <ac:cxnSpMk id="16" creationId="{A80F79FE-4499-C141-908F-C4D6DE3EBAE8}"/>
          </ac:cxnSpMkLst>
        </pc:cxnChg>
        <pc:cxnChg chg="add mod">
          <ac:chgData name="Stefan L. Karlsson" userId="0c5089c8-9187-4c35-9807-9b09f4a196a8" providerId="ADAL" clId="{80A586DB-B45C-2B48-8792-805DB69DAF94}" dt="2020-01-14T06:43:59.994" v="671" actId="11529"/>
          <ac:cxnSpMkLst>
            <pc:docMk/>
            <pc:sldMk cId="1611092122" sldId="267"/>
            <ac:cxnSpMk id="18" creationId="{6DB03EB9-2CF8-CB4F-90D9-96B515DF3F49}"/>
          </ac:cxnSpMkLst>
        </pc:cxnChg>
        <pc:cxnChg chg="add mod">
          <ac:chgData name="Stefan L. Karlsson" userId="0c5089c8-9187-4c35-9807-9b09f4a196a8" providerId="ADAL" clId="{80A586DB-B45C-2B48-8792-805DB69DAF94}" dt="2020-01-14T06:44:08.223" v="672" actId="11529"/>
          <ac:cxnSpMkLst>
            <pc:docMk/>
            <pc:sldMk cId="1611092122" sldId="267"/>
            <ac:cxnSpMk id="20" creationId="{07BD645B-CAE3-DE4E-924D-4DBE333296E1}"/>
          </ac:cxnSpMkLst>
        </pc:cxnChg>
        <pc:cxnChg chg="add mod">
          <ac:chgData name="Stefan L. Karlsson" userId="0c5089c8-9187-4c35-9807-9b09f4a196a8" providerId="ADAL" clId="{80A586DB-B45C-2B48-8792-805DB69DAF94}" dt="2020-01-14T06:44:19.184" v="673" actId="11529"/>
          <ac:cxnSpMkLst>
            <pc:docMk/>
            <pc:sldMk cId="1611092122" sldId="267"/>
            <ac:cxnSpMk id="22" creationId="{C5A6BBAE-B73A-EC4C-9C5B-EA9F26A31912}"/>
          </ac:cxnSpMkLst>
        </pc:cxnChg>
      </pc:sldChg>
      <pc:sldChg chg="del">
        <pc:chgData name="Stefan L. Karlsson" userId="0c5089c8-9187-4c35-9807-9b09f4a196a8" providerId="ADAL" clId="{80A586DB-B45C-2B48-8792-805DB69DAF94}" dt="2020-01-09T13:58:32.484" v="7" actId="2696"/>
        <pc:sldMkLst>
          <pc:docMk/>
          <pc:sldMk cId="3975547404" sldId="267"/>
        </pc:sldMkLst>
      </pc:sldChg>
      <pc:sldChg chg="del">
        <pc:chgData name="Stefan L. Karlsson" userId="0c5089c8-9187-4c35-9807-9b09f4a196a8" providerId="ADAL" clId="{80A586DB-B45C-2B48-8792-805DB69DAF94}" dt="2020-01-09T13:58:32.146" v="6" actId="2696"/>
        <pc:sldMkLst>
          <pc:docMk/>
          <pc:sldMk cId="764924603" sldId="268"/>
        </pc:sldMkLst>
      </pc:sldChg>
    </pc:docChg>
  </pc:docChgLst>
  <pc:docChgLst>
    <pc:chgData name="Stefan L. Karlsson" userId="0c5089c8-9187-4c35-9807-9b09f4a196a8" providerId="ADAL" clId="{7AC3F460-09D4-AF42-A9C3-43CA570BEE35}"/>
    <pc:docChg chg="undo custSel mod addSld delSld modSld sldOrd">
      <pc:chgData name="Stefan L. Karlsson" userId="0c5089c8-9187-4c35-9807-9b09f4a196a8" providerId="ADAL" clId="{7AC3F460-09D4-AF42-A9C3-43CA570BEE35}" dt="2020-02-20T08:33:22.278" v="6653" actId="15"/>
      <pc:docMkLst>
        <pc:docMk/>
      </pc:docMkLst>
      <pc:sldChg chg="modSp">
        <pc:chgData name="Stefan L. Karlsson" userId="0c5089c8-9187-4c35-9807-9b09f4a196a8" providerId="ADAL" clId="{7AC3F460-09D4-AF42-A9C3-43CA570BEE35}" dt="2020-02-19T14:24:00.321" v="3460" actId="313"/>
        <pc:sldMkLst>
          <pc:docMk/>
          <pc:sldMk cId="4099974988" sldId="256"/>
        </pc:sldMkLst>
        <pc:spChg chg="mod">
          <ac:chgData name="Stefan L. Karlsson" userId="0c5089c8-9187-4c35-9807-9b09f4a196a8" providerId="ADAL" clId="{7AC3F460-09D4-AF42-A9C3-43CA570BEE35}" dt="2020-02-19T14:24:00.321" v="3460" actId="313"/>
          <ac:spMkLst>
            <pc:docMk/>
            <pc:sldMk cId="4099974988" sldId="256"/>
            <ac:spMk id="6" creationId="{00000000-0000-0000-0000-000000000000}"/>
          </ac:spMkLst>
        </pc:spChg>
      </pc:sldChg>
      <pc:sldChg chg="modSp add">
        <pc:chgData name="Stefan L. Karlsson" userId="0c5089c8-9187-4c35-9807-9b09f4a196a8" providerId="ADAL" clId="{7AC3F460-09D4-AF42-A9C3-43CA570BEE35}" dt="2020-02-19T14:34:51.222" v="3696" actId="20577"/>
        <pc:sldMkLst>
          <pc:docMk/>
          <pc:sldMk cId="558528824" sldId="258"/>
        </pc:sldMkLst>
        <pc:spChg chg="mod">
          <ac:chgData name="Stefan L. Karlsson" userId="0c5089c8-9187-4c35-9807-9b09f4a196a8" providerId="ADAL" clId="{7AC3F460-09D4-AF42-A9C3-43CA570BEE35}" dt="2020-02-19T14:34:51.222" v="3696" actId="20577"/>
          <ac:spMkLst>
            <pc:docMk/>
            <pc:sldMk cId="558528824" sldId="258"/>
            <ac:spMk id="3" creationId="{96DBCEC4-31D7-AA49-86CA-905C7687592E}"/>
          </ac:spMkLst>
        </pc:spChg>
      </pc:sldChg>
      <pc:sldChg chg="modSp">
        <pc:chgData name="Stefan L. Karlsson" userId="0c5089c8-9187-4c35-9807-9b09f4a196a8" providerId="ADAL" clId="{7AC3F460-09D4-AF42-A9C3-43CA570BEE35}" dt="2020-02-14T15:37:00.429" v="3062" actId="20577"/>
        <pc:sldMkLst>
          <pc:docMk/>
          <pc:sldMk cId="1885297749" sldId="263"/>
        </pc:sldMkLst>
        <pc:spChg chg="mod">
          <ac:chgData name="Stefan L. Karlsson" userId="0c5089c8-9187-4c35-9807-9b09f4a196a8" providerId="ADAL" clId="{7AC3F460-09D4-AF42-A9C3-43CA570BEE35}" dt="2020-02-14T15:37:00.429" v="3062" actId="20577"/>
          <ac:spMkLst>
            <pc:docMk/>
            <pc:sldMk cId="1885297749" sldId="263"/>
            <ac:spMk id="3" creationId="{F100F017-8F03-A44C-BF62-598E6313E897}"/>
          </ac:spMkLst>
        </pc:spChg>
      </pc:sldChg>
      <pc:sldChg chg="addSp delSp modSp add ord">
        <pc:chgData name="Stefan L. Karlsson" userId="0c5089c8-9187-4c35-9807-9b09f4a196a8" providerId="ADAL" clId="{7AC3F460-09D4-AF42-A9C3-43CA570BEE35}" dt="2020-02-19T14:42:28.944" v="3822" actId="9405"/>
        <pc:sldMkLst>
          <pc:docMk/>
          <pc:sldMk cId="4134774157" sldId="264"/>
        </pc:sldMkLst>
        <pc:spChg chg="del">
          <ac:chgData name="Stefan L. Karlsson" userId="0c5089c8-9187-4c35-9807-9b09f4a196a8" providerId="ADAL" clId="{7AC3F460-09D4-AF42-A9C3-43CA570BEE35}" dt="2020-02-14T14:10:18.827" v="602" actId="478"/>
          <ac:spMkLst>
            <pc:docMk/>
            <pc:sldMk cId="4134774157" sldId="264"/>
            <ac:spMk id="2" creationId="{AD9DF1E5-34A2-0D4B-9D18-C0824C534FBB}"/>
          </ac:spMkLst>
        </pc:spChg>
        <pc:spChg chg="del">
          <ac:chgData name="Stefan L. Karlsson" userId="0c5089c8-9187-4c35-9807-9b09f4a196a8" providerId="ADAL" clId="{7AC3F460-09D4-AF42-A9C3-43CA570BEE35}" dt="2020-02-14T14:10:20.465" v="603" actId="478"/>
          <ac:spMkLst>
            <pc:docMk/>
            <pc:sldMk cId="4134774157" sldId="264"/>
            <ac:spMk id="3" creationId="{AAEBCAF1-143B-1940-98DE-2CF2C569BA5E}"/>
          </ac:spMkLst>
        </pc:spChg>
        <pc:spChg chg="add mod">
          <ac:chgData name="Stefan L. Karlsson" userId="0c5089c8-9187-4c35-9807-9b09f4a196a8" providerId="ADAL" clId="{7AC3F460-09D4-AF42-A9C3-43CA570BEE35}" dt="2020-02-14T15:16:54.048" v="2265" actId="1076"/>
          <ac:spMkLst>
            <pc:docMk/>
            <pc:sldMk cId="4134774157" sldId="264"/>
            <ac:spMk id="6" creationId="{176C4675-F681-9A4D-B8B8-B94F1E6D9E52}"/>
          </ac:spMkLst>
        </pc:spChg>
        <pc:grpChg chg="mod">
          <ac:chgData name="Stefan L. Karlsson" userId="0c5089c8-9187-4c35-9807-9b09f4a196a8" providerId="ADAL" clId="{7AC3F460-09D4-AF42-A9C3-43CA570BEE35}" dt="2020-02-19T14:42:19.706" v="3820"/>
          <ac:grpSpMkLst>
            <pc:docMk/>
            <pc:sldMk cId="4134774157" sldId="264"/>
            <ac:grpSpMk id="12" creationId="{BADFF8CD-D06B-0245-82F2-57300FB26AD0}"/>
          </ac:grpSpMkLst>
        </pc:grpChg>
        <pc:picChg chg="add mod">
          <ac:chgData name="Stefan L. Karlsson" userId="0c5089c8-9187-4c35-9807-9b09f4a196a8" providerId="ADAL" clId="{7AC3F460-09D4-AF42-A9C3-43CA570BEE35}" dt="2020-02-14T14:10:03.178" v="601" actId="962"/>
          <ac:picMkLst>
            <pc:docMk/>
            <pc:sldMk cId="4134774157" sldId="264"/>
            <ac:picMk id="5" creationId="{E06FF9F1-B69B-BA4F-BA91-F06D595FE52C}"/>
          </ac:picMkLst>
        </pc:picChg>
        <pc:inkChg chg="add del">
          <ac:chgData name="Stefan L. Karlsson" userId="0c5089c8-9187-4c35-9807-9b09f4a196a8" providerId="ADAL" clId="{7AC3F460-09D4-AF42-A9C3-43CA570BEE35}" dt="2020-02-19T14:41:30.517" v="3810" actId="9405"/>
          <ac:inkMkLst>
            <pc:docMk/>
            <pc:sldMk cId="4134774157" sldId="264"/>
            <ac:inkMk id="2" creationId="{2E1A334D-0287-5C49-85C9-87DCFEB9FF00}"/>
          </ac:inkMkLst>
        </pc:inkChg>
        <pc:inkChg chg="add del">
          <ac:chgData name="Stefan L. Karlsson" userId="0c5089c8-9187-4c35-9807-9b09f4a196a8" providerId="ADAL" clId="{7AC3F460-09D4-AF42-A9C3-43CA570BEE35}" dt="2020-02-19T14:41:27.962" v="3809" actId="9405"/>
          <ac:inkMkLst>
            <pc:docMk/>
            <pc:sldMk cId="4134774157" sldId="264"/>
            <ac:inkMk id="3" creationId="{BDDD4241-049B-B04E-B3F3-F4E3DAEED878}"/>
          </ac:inkMkLst>
        </pc:inkChg>
        <pc:inkChg chg="add del">
          <ac:chgData name="Stefan L. Karlsson" userId="0c5089c8-9187-4c35-9807-9b09f4a196a8" providerId="ADAL" clId="{7AC3F460-09D4-AF42-A9C3-43CA570BEE35}" dt="2020-02-19T14:41:46.155" v="3812" actId="9405"/>
          <ac:inkMkLst>
            <pc:docMk/>
            <pc:sldMk cId="4134774157" sldId="264"/>
            <ac:inkMk id="4" creationId="{A0B69B1C-7119-DC41-812F-216359A7FF29}"/>
          </ac:inkMkLst>
        </pc:inkChg>
        <pc:inkChg chg="add del">
          <ac:chgData name="Stefan L. Karlsson" userId="0c5089c8-9187-4c35-9807-9b09f4a196a8" providerId="ADAL" clId="{7AC3F460-09D4-AF42-A9C3-43CA570BEE35}" dt="2020-02-19T14:41:53.929" v="3814" actId="9405"/>
          <ac:inkMkLst>
            <pc:docMk/>
            <pc:sldMk cId="4134774157" sldId="264"/>
            <ac:inkMk id="7" creationId="{3AC1267F-CEBE-3C4B-B137-4788BD64830F}"/>
          </ac:inkMkLst>
        </pc:inkChg>
        <pc:inkChg chg="add del">
          <ac:chgData name="Stefan L. Karlsson" userId="0c5089c8-9187-4c35-9807-9b09f4a196a8" providerId="ADAL" clId="{7AC3F460-09D4-AF42-A9C3-43CA570BEE35}" dt="2020-02-19T14:42:02.343" v="3816" actId="9405"/>
          <ac:inkMkLst>
            <pc:docMk/>
            <pc:sldMk cId="4134774157" sldId="264"/>
            <ac:inkMk id="8" creationId="{70EBC7BA-A9E7-C049-9E97-B3704D7B10BE}"/>
          </ac:inkMkLst>
        </pc:inkChg>
        <pc:inkChg chg="add">
          <ac:chgData name="Stefan L. Karlsson" userId="0c5089c8-9187-4c35-9807-9b09f4a196a8" providerId="ADAL" clId="{7AC3F460-09D4-AF42-A9C3-43CA570BEE35}" dt="2020-02-19T14:42:06.860" v="3817" actId="9405"/>
          <ac:inkMkLst>
            <pc:docMk/>
            <pc:sldMk cId="4134774157" sldId="264"/>
            <ac:inkMk id="9" creationId="{A6D9D74A-5875-E041-AB79-98CDDF32DAD8}"/>
          </ac:inkMkLst>
        </pc:inkChg>
        <pc:inkChg chg="add mod">
          <ac:chgData name="Stefan L. Karlsson" userId="0c5089c8-9187-4c35-9807-9b09f4a196a8" providerId="ADAL" clId="{7AC3F460-09D4-AF42-A9C3-43CA570BEE35}" dt="2020-02-19T14:42:19.706" v="3820"/>
          <ac:inkMkLst>
            <pc:docMk/>
            <pc:sldMk cId="4134774157" sldId="264"/>
            <ac:inkMk id="10" creationId="{7D548410-6D55-5841-A27C-CB5A398E8DD8}"/>
          </ac:inkMkLst>
        </pc:inkChg>
        <pc:inkChg chg="add mod">
          <ac:chgData name="Stefan L. Karlsson" userId="0c5089c8-9187-4c35-9807-9b09f4a196a8" providerId="ADAL" clId="{7AC3F460-09D4-AF42-A9C3-43CA570BEE35}" dt="2020-02-19T14:42:19.706" v="3820"/>
          <ac:inkMkLst>
            <pc:docMk/>
            <pc:sldMk cId="4134774157" sldId="264"/>
            <ac:inkMk id="11" creationId="{6D7BB9D0-ECCA-A440-8D60-E6F40D4A93DB}"/>
          </ac:inkMkLst>
        </pc:inkChg>
        <pc:inkChg chg="add">
          <ac:chgData name="Stefan L. Karlsson" userId="0c5089c8-9187-4c35-9807-9b09f4a196a8" providerId="ADAL" clId="{7AC3F460-09D4-AF42-A9C3-43CA570BEE35}" dt="2020-02-19T14:42:22.858" v="3821" actId="9405"/>
          <ac:inkMkLst>
            <pc:docMk/>
            <pc:sldMk cId="4134774157" sldId="264"/>
            <ac:inkMk id="13" creationId="{9C43B269-2A81-3248-B1F4-EF4B661C52BF}"/>
          </ac:inkMkLst>
        </pc:inkChg>
        <pc:inkChg chg="add">
          <ac:chgData name="Stefan L. Karlsson" userId="0c5089c8-9187-4c35-9807-9b09f4a196a8" providerId="ADAL" clId="{7AC3F460-09D4-AF42-A9C3-43CA570BEE35}" dt="2020-02-19T14:42:28.944" v="3822" actId="9405"/>
          <ac:inkMkLst>
            <pc:docMk/>
            <pc:sldMk cId="4134774157" sldId="264"/>
            <ac:inkMk id="14" creationId="{0E2433CB-CA79-6148-90AD-1A7D66FB72F0}"/>
          </ac:inkMkLst>
        </pc:inkChg>
      </pc:sldChg>
      <pc:sldChg chg="del">
        <pc:chgData name="Stefan L. Karlsson" userId="0c5089c8-9187-4c35-9807-9b09f4a196a8" providerId="ADAL" clId="{7AC3F460-09D4-AF42-A9C3-43CA570BEE35}" dt="2020-02-10T08:09:42.396" v="40" actId="2696"/>
        <pc:sldMkLst>
          <pc:docMk/>
          <pc:sldMk cId="4243483821" sldId="264"/>
        </pc:sldMkLst>
      </pc:sldChg>
      <pc:sldChg chg="del">
        <pc:chgData name="Stefan L. Karlsson" userId="0c5089c8-9187-4c35-9807-9b09f4a196a8" providerId="ADAL" clId="{7AC3F460-09D4-AF42-A9C3-43CA570BEE35}" dt="2020-02-10T08:09:47.430" v="41" actId="2696"/>
        <pc:sldMkLst>
          <pc:docMk/>
          <pc:sldMk cId="980277865" sldId="265"/>
        </pc:sldMkLst>
      </pc:sldChg>
      <pc:sldChg chg="modSp add ord">
        <pc:chgData name="Stefan L. Karlsson" userId="0c5089c8-9187-4c35-9807-9b09f4a196a8" providerId="ADAL" clId="{7AC3F460-09D4-AF42-A9C3-43CA570BEE35}" dt="2020-02-20T08:33:22.278" v="6653" actId="15"/>
        <pc:sldMkLst>
          <pc:docMk/>
          <pc:sldMk cId="3785575510" sldId="265"/>
        </pc:sldMkLst>
        <pc:spChg chg="mod">
          <ac:chgData name="Stefan L. Karlsson" userId="0c5089c8-9187-4c35-9807-9b09f4a196a8" providerId="ADAL" clId="{7AC3F460-09D4-AF42-A9C3-43CA570BEE35}" dt="2020-02-14T15:43:15.056" v="3248" actId="20577"/>
          <ac:spMkLst>
            <pc:docMk/>
            <pc:sldMk cId="3785575510" sldId="265"/>
            <ac:spMk id="2" creationId="{2CF47F48-ADAE-E640-9417-E70E00A39EEC}"/>
          </ac:spMkLst>
        </pc:spChg>
        <pc:spChg chg="mod">
          <ac:chgData name="Stefan L. Karlsson" userId="0c5089c8-9187-4c35-9807-9b09f4a196a8" providerId="ADAL" clId="{7AC3F460-09D4-AF42-A9C3-43CA570BEE35}" dt="2020-02-20T08:33:22.278" v="6653" actId="15"/>
          <ac:spMkLst>
            <pc:docMk/>
            <pc:sldMk cId="3785575510" sldId="265"/>
            <ac:spMk id="3" creationId="{F015489E-91CE-414C-B7EA-87096D53529D}"/>
          </ac:spMkLst>
        </pc:spChg>
      </pc:sldChg>
      <pc:sldChg chg="del">
        <pc:chgData name="Stefan L. Karlsson" userId="0c5089c8-9187-4c35-9807-9b09f4a196a8" providerId="ADAL" clId="{7AC3F460-09D4-AF42-A9C3-43CA570BEE35}" dt="2020-02-10T08:09:54.611" v="43" actId="2696"/>
        <pc:sldMkLst>
          <pc:docMk/>
          <pc:sldMk cId="1909474603" sldId="266"/>
        </pc:sldMkLst>
      </pc:sldChg>
      <pc:sldChg chg="del">
        <pc:chgData name="Stefan L. Karlsson" userId="0c5089c8-9187-4c35-9807-9b09f4a196a8" providerId="ADAL" clId="{7AC3F460-09D4-AF42-A9C3-43CA570BEE35}" dt="2020-02-10T08:09:51.638" v="42" actId="2696"/>
        <pc:sldMkLst>
          <pc:docMk/>
          <pc:sldMk cId="1611092122" sldId="267"/>
        </pc:sldMkLst>
      </pc:sldChg>
      <pc:sldChg chg="delSp modSp add ord setBg delDesignElem">
        <pc:chgData name="Stefan L. Karlsson" userId="0c5089c8-9187-4c35-9807-9b09f4a196a8" providerId="ADAL" clId="{7AC3F460-09D4-AF42-A9C3-43CA570BEE35}" dt="2020-02-20T08:31:33.876" v="6652" actId="14100"/>
        <pc:sldMkLst>
          <pc:docMk/>
          <pc:sldMk cId="74823222" sldId="268"/>
        </pc:sldMkLst>
        <pc:spChg chg="mod">
          <ac:chgData name="Stefan L. Karlsson" userId="0c5089c8-9187-4c35-9807-9b09f4a196a8" providerId="ADAL" clId="{7AC3F460-09D4-AF42-A9C3-43CA570BEE35}" dt="2020-02-20T08:31:33.876" v="6652" actId="14100"/>
          <ac:spMkLst>
            <pc:docMk/>
            <pc:sldMk cId="74823222" sldId="268"/>
            <ac:spMk id="2" creationId="{D2387E24-65FF-0840-8B52-CD694CF8E6A1}"/>
          </ac:spMkLst>
        </pc:spChg>
        <pc:spChg chg="mod">
          <ac:chgData name="Stefan L. Karlsson" userId="0c5089c8-9187-4c35-9807-9b09f4a196a8" providerId="ADAL" clId="{7AC3F460-09D4-AF42-A9C3-43CA570BEE35}" dt="2020-02-20T08:03:29.232" v="6398" actId="20577"/>
          <ac:spMkLst>
            <pc:docMk/>
            <pc:sldMk cId="74823222" sldId="268"/>
            <ac:spMk id="3" creationId="{099AB93D-7D15-5849-BFAD-B0D9D76A3F4D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75" creationId="{799A8B4F-0FED-46C0-9186-5A8E116D8744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79" creationId="{38A69B74-22E3-47CC-823F-18BE7930C814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81" creationId="{1778637B-5DB8-4A75-B2E6-FC2B1BB9A7DB}"/>
          </ac:spMkLst>
        </pc:spChg>
        <pc:spChg chg="del">
          <ac:chgData name="Stefan L. Karlsson" userId="0c5089c8-9187-4c35-9807-9b09f4a196a8" providerId="ADAL" clId="{7AC3F460-09D4-AF42-A9C3-43CA570BEE35}" dt="2020-02-10T08:15:10.738" v="76"/>
          <ac:spMkLst>
            <pc:docMk/>
            <pc:sldMk cId="74823222" sldId="268"/>
            <ac:spMk id="83" creationId="{0035A30C-45F3-4EFB-B2E8-6E2A11843D39}"/>
          </ac:spMkLst>
        </pc:spChg>
        <pc:picChg chg="del">
          <ac:chgData name="Stefan L. Karlsson" userId="0c5089c8-9187-4c35-9807-9b09f4a196a8" providerId="ADAL" clId="{7AC3F460-09D4-AF42-A9C3-43CA570BEE35}" dt="2020-02-10T08:15:10.738" v="76"/>
          <ac:picMkLst>
            <pc:docMk/>
            <pc:sldMk cId="74823222" sldId="268"/>
            <ac:picMk id="77" creationId="{DA6861EE-7660-46C9-80BD-173B8F7454B8}"/>
          </ac:picMkLst>
        </pc:picChg>
        <pc:picChg chg="del">
          <ac:chgData name="Stefan L. Karlsson" userId="0c5089c8-9187-4c35-9807-9b09f4a196a8" providerId="ADAL" clId="{7AC3F460-09D4-AF42-A9C3-43CA570BEE35}" dt="2020-02-14T15:11:00.574" v="2107"/>
          <ac:picMkLst>
            <pc:docMk/>
            <pc:sldMk cId="74823222" sldId="268"/>
            <ac:picMk id="21506" creationId="{211E101A-C871-294D-AB89-58E8C94FA583}"/>
          </ac:picMkLst>
        </pc:picChg>
        <pc:picChg chg="del mod">
          <ac:chgData name="Stefan L. Karlsson" userId="0c5089c8-9187-4c35-9807-9b09f4a196a8" providerId="ADAL" clId="{7AC3F460-09D4-AF42-A9C3-43CA570BEE35}" dt="2020-02-14T15:14:16.904" v="2222" actId="478"/>
          <ac:picMkLst>
            <pc:docMk/>
            <pc:sldMk cId="74823222" sldId="268"/>
            <ac:picMk id="21508" creationId="{C001F951-4E18-9F4E-8C71-10D81F54351A}"/>
          </ac:picMkLst>
        </pc:picChg>
        <pc:picChg chg="del mod">
          <ac:chgData name="Stefan L. Karlsson" userId="0c5089c8-9187-4c35-9807-9b09f4a196a8" providerId="ADAL" clId="{7AC3F460-09D4-AF42-A9C3-43CA570BEE35}" dt="2020-02-14T15:11:10.790" v="2110"/>
          <ac:picMkLst>
            <pc:docMk/>
            <pc:sldMk cId="74823222" sldId="268"/>
            <ac:picMk id="21510" creationId="{3A792D3C-7C61-3D4D-A634-DCED1057F470}"/>
          </ac:picMkLst>
        </pc:picChg>
      </pc:sldChg>
      <pc:sldChg chg="modSp add ord">
        <pc:chgData name="Stefan L. Karlsson" userId="0c5089c8-9187-4c35-9807-9b09f4a196a8" providerId="ADAL" clId="{7AC3F460-09D4-AF42-A9C3-43CA570BEE35}" dt="2020-02-20T07:44:27.127" v="5626" actId="20577"/>
        <pc:sldMkLst>
          <pc:docMk/>
          <pc:sldMk cId="1538840317" sldId="270"/>
        </pc:sldMkLst>
        <pc:spChg chg="mod">
          <ac:chgData name="Stefan L. Karlsson" userId="0c5089c8-9187-4c35-9807-9b09f4a196a8" providerId="ADAL" clId="{7AC3F460-09D4-AF42-A9C3-43CA570BEE35}" dt="2020-02-20T07:44:27.127" v="5626" actId="20577"/>
          <ac:spMkLst>
            <pc:docMk/>
            <pc:sldMk cId="1538840317" sldId="270"/>
            <ac:spMk id="4" creationId="{16C2B9E5-733F-9940-B9B4-825FE02A0EFE}"/>
          </ac:spMkLst>
        </pc:spChg>
        <pc:picChg chg="mod">
          <ac:chgData name="Stefan L. Karlsson" userId="0c5089c8-9187-4c35-9807-9b09f4a196a8" providerId="ADAL" clId="{7AC3F460-09D4-AF42-A9C3-43CA570BEE35}" dt="2020-02-14T14:19:41.933" v="1198" actId="1076"/>
          <ac:picMkLst>
            <pc:docMk/>
            <pc:sldMk cId="1538840317" sldId="270"/>
            <ac:picMk id="13314" creationId="{7A22B41F-C333-B84F-ACF7-4D93A91C4A92}"/>
          </ac:picMkLst>
        </pc:picChg>
        <pc:picChg chg="mod">
          <ac:chgData name="Stefan L. Karlsson" userId="0c5089c8-9187-4c35-9807-9b09f4a196a8" providerId="ADAL" clId="{7AC3F460-09D4-AF42-A9C3-43CA570BEE35}" dt="2020-02-14T14:19:39.593" v="1197" actId="1076"/>
          <ac:picMkLst>
            <pc:docMk/>
            <pc:sldMk cId="1538840317" sldId="270"/>
            <ac:picMk id="13316" creationId="{24A20289-697D-6247-995C-98AFAC8A0C8C}"/>
          </ac:picMkLst>
        </pc:picChg>
        <pc:picChg chg="mod">
          <ac:chgData name="Stefan L. Karlsson" userId="0c5089c8-9187-4c35-9807-9b09f4a196a8" providerId="ADAL" clId="{7AC3F460-09D4-AF42-A9C3-43CA570BEE35}" dt="2020-02-14T14:19:49.335" v="1200" actId="1076"/>
          <ac:picMkLst>
            <pc:docMk/>
            <pc:sldMk cId="1538840317" sldId="270"/>
            <ac:picMk id="13318" creationId="{1DB4B30D-2E3C-1E4B-968C-4F472E679EAC}"/>
          </ac:picMkLst>
        </pc:picChg>
      </pc:sldChg>
      <pc:sldChg chg="add del">
        <pc:chgData name="Stefan L. Karlsson" userId="0c5089c8-9187-4c35-9807-9b09f4a196a8" providerId="ADAL" clId="{7AC3F460-09D4-AF42-A9C3-43CA570BEE35}" dt="2020-02-14T14:32:42.122" v="1283" actId="2696"/>
        <pc:sldMkLst>
          <pc:docMk/>
          <pc:sldMk cId="316493522" sldId="273"/>
        </pc:sldMkLst>
      </pc:sldChg>
      <pc:sldChg chg="add ord setBg">
        <pc:chgData name="Stefan L. Karlsson" userId="0c5089c8-9187-4c35-9807-9b09f4a196a8" providerId="ADAL" clId="{7AC3F460-09D4-AF42-A9C3-43CA570BEE35}" dt="2020-02-14T14:19:30.008" v="1196"/>
        <pc:sldMkLst>
          <pc:docMk/>
          <pc:sldMk cId="756652706" sldId="278"/>
        </pc:sldMkLst>
      </pc:sldChg>
      <pc:sldChg chg="modSp add">
        <pc:chgData name="Stefan L. Karlsson" userId="0c5089c8-9187-4c35-9807-9b09f4a196a8" providerId="ADAL" clId="{7AC3F460-09D4-AF42-A9C3-43CA570BEE35}" dt="2020-02-14T14:56:02.890" v="1969" actId="113"/>
        <pc:sldMkLst>
          <pc:docMk/>
          <pc:sldMk cId="3822447837" sldId="279"/>
        </pc:sldMkLst>
        <pc:spChg chg="mod">
          <ac:chgData name="Stefan L. Karlsson" userId="0c5089c8-9187-4c35-9807-9b09f4a196a8" providerId="ADAL" clId="{7AC3F460-09D4-AF42-A9C3-43CA570BEE35}" dt="2020-02-14T14:52:42.716" v="1939" actId="20577"/>
          <ac:spMkLst>
            <pc:docMk/>
            <pc:sldMk cId="3822447837" sldId="279"/>
            <ac:spMk id="2" creationId="{3BF9B9DC-B430-AA4E-9FA3-E3E64666F75C}"/>
          </ac:spMkLst>
        </pc:spChg>
        <pc:spChg chg="mod">
          <ac:chgData name="Stefan L. Karlsson" userId="0c5089c8-9187-4c35-9807-9b09f4a196a8" providerId="ADAL" clId="{7AC3F460-09D4-AF42-A9C3-43CA570BEE35}" dt="2020-02-14T14:56:02.890" v="1969" actId="113"/>
          <ac:spMkLst>
            <pc:docMk/>
            <pc:sldMk cId="3822447837" sldId="279"/>
            <ac:spMk id="3" creationId="{3A7C1628-4077-924A-AF40-182FE364A48A}"/>
          </ac:spMkLst>
        </pc:spChg>
      </pc:sldChg>
      <pc:sldChg chg="modSp add del">
        <pc:chgData name="Stefan L. Karlsson" userId="0c5089c8-9187-4c35-9807-9b09f4a196a8" providerId="ADAL" clId="{7AC3F460-09D4-AF42-A9C3-43CA570BEE35}" dt="2020-02-14T15:32:55.657" v="2848" actId="2696"/>
        <pc:sldMkLst>
          <pc:docMk/>
          <pc:sldMk cId="3548635263" sldId="280"/>
        </pc:sldMkLst>
        <pc:spChg chg="mod">
          <ac:chgData name="Stefan L. Karlsson" userId="0c5089c8-9187-4c35-9807-9b09f4a196a8" providerId="ADAL" clId="{7AC3F460-09D4-AF42-A9C3-43CA570BEE35}" dt="2020-02-10T08:32:13.967" v="598" actId="20577"/>
          <ac:spMkLst>
            <pc:docMk/>
            <pc:sldMk cId="3548635263" sldId="280"/>
            <ac:spMk id="3" creationId="{837A09E2-DAA1-0A42-8CB9-D2FD7A261A0F}"/>
          </ac:spMkLst>
        </pc:spChg>
      </pc:sldChg>
      <pc:sldChg chg="modSp add">
        <pc:chgData name="Stefan L. Karlsson" userId="0c5089c8-9187-4c35-9807-9b09f4a196a8" providerId="ADAL" clId="{7AC3F460-09D4-AF42-A9C3-43CA570BEE35}" dt="2020-02-20T07:49:26.154" v="5670" actId="20577"/>
        <pc:sldMkLst>
          <pc:docMk/>
          <pc:sldMk cId="4165371566" sldId="281"/>
        </pc:sldMkLst>
        <pc:spChg chg="mod">
          <ac:chgData name="Stefan L. Karlsson" userId="0c5089c8-9187-4c35-9807-9b09f4a196a8" providerId="ADAL" clId="{7AC3F460-09D4-AF42-A9C3-43CA570BEE35}" dt="2020-02-14T14:13:52.722" v="737" actId="20577"/>
          <ac:spMkLst>
            <pc:docMk/>
            <pc:sldMk cId="4165371566" sldId="281"/>
            <ac:spMk id="2" creationId="{EEBFCD36-6651-CE46-94DC-ED63D9EBF530}"/>
          </ac:spMkLst>
        </pc:spChg>
        <pc:spChg chg="mod">
          <ac:chgData name="Stefan L. Karlsson" userId="0c5089c8-9187-4c35-9807-9b09f4a196a8" providerId="ADAL" clId="{7AC3F460-09D4-AF42-A9C3-43CA570BEE35}" dt="2020-02-20T07:49:26.154" v="5670" actId="20577"/>
          <ac:spMkLst>
            <pc:docMk/>
            <pc:sldMk cId="4165371566" sldId="281"/>
            <ac:spMk id="3" creationId="{4B5FF8ED-C12C-274C-B8FF-2735B3AF98A1}"/>
          </ac:spMkLst>
        </pc:spChg>
      </pc:sldChg>
      <pc:sldChg chg="delSp add setBg delDesignElem">
        <pc:chgData name="Stefan L. Karlsson" userId="0c5089c8-9187-4c35-9807-9b09f4a196a8" providerId="ADAL" clId="{7AC3F460-09D4-AF42-A9C3-43CA570BEE35}" dt="2020-02-14T14:22:35.965" v="1217"/>
        <pc:sldMkLst>
          <pc:docMk/>
          <pc:sldMk cId="1747530339" sldId="291"/>
        </pc:sldMkLst>
        <pc:cxnChg chg="del">
          <ac:chgData name="Stefan L. Karlsson" userId="0c5089c8-9187-4c35-9807-9b09f4a196a8" providerId="ADAL" clId="{7AC3F460-09D4-AF42-A9C3-43CA570BEE35}" dt="2020-02-14T14:22:35.965" v="1217"/>
          <ac:cxnSpMkLst>
            <pc:docMk/>
            <pc:sldMk cId="1747530339" sldId="291"/>
            <ac:cxnSpMk id="71" creationId="{A7F400EE-A8A5-48AF-B4D6-291B52C6F0B0}"/>
          </ac:cxnSpMkLst>
        </pc:cxnChg>
      </pc:sldChg>
      <pc:sldChg chg="add">
        <pc:chgData name="Stefan L. Karlsson" userId="0c5089c8-9187-4c35-9807-9b09f4a196a8" providerId="ADAL" clId="{7AC3F460-09D4-AF42-A9C3-43CA570BEE35}" dt="2020-02-14T14:22:57.512" v="1218"/>
        <pc:sldMkLst>
          <pc:docMk/>
          <pc:sldMk cId="3251242623" sldId="292"/>
        </pc:sldMkLst>
      </pc:sldChg>
      <pc:sldChg chg="add">
        <pc:chgData name="Stefan L. Karlsson" userId="0c5089c8-9187-4c35-9807-9b09f4a196a8" providerId="ADAL" clId="{7AC3F460-09D4-AF42-A9C3-43CA570BEE35}" dt="2020-02-14T14:23:15.085" v="1219"/>
        <pc:sldMkLst>
          <pc:docMk/>
          <pc:sldMk cId="2609298818" sldId="293"/>
        </pc:sldMkLst>
      </pc:sldChg>
      <pc:sldChg chg="delSp modSp add setBg delDesignElem">
        <pc:chgData name="Stefan L. Karlsson" userId="0c5089c8-9187-4c35-9807-9b09f4a196a8" providerId="ADAL" clId="{7AC3F460-09D4-AF42-A9C3-43CA570BEE35}" dt="2020-02-14T15:47:56.421" v="3277" actId="1076"/>
        <pc:sldMkLst>
          <pc:docMk/>
          <pc:sldMk cId="2522985653" sldId="294"/>
        </pc:sldMkLst>
        <pc:spChg chg="del">
          <ac:chgData name="Stefan L. Karlsson" userId="0c5089c8-9187-4c35-9807-9b09f4a196a8" providerId="ADAL" clId="{7AC3F460-09D4-AF42-A9C3-43CA570BEE35}" dt="2020-02-14T14:23:44.886" v="1221"/>
          <ac:spMkLst>
            <pc:docMk/>
            <pc:sldMk cId="2522985653" sldId="294"/>
            <ac:spMk id="11" creationId="{799448F2-0E5B-42DA-B2D1-11A14E947BD4}"/>
          </ac:spMkLst>
        </pc:spChg>
        <pc:spChg chg="del">
          <ac:chgData name="Stefan L. Karlsson" userId="0c5089c8-9187-4c35-9807-9b09f4a196a8" providerId="ADAL" clId="{7AC3F460-09D4-AF42-A9C3-43CA570BEE35}" dt="2020-02-14T14:23:44.886" v="1221"/>
          <ac:spMkLst>
            <pc:docMk/>
            <pc:sldMk cId="2522985653" sldId="294"/>
            <ac:spMk id="13" creationId="{4E8A7552-20E1-4F34-ADAB-C1DB6634D47E}"/>
          </ac:spMkLst>
        </pc:spChg>
        <pc:picChg chg="mod">
          <ac:chgData name="Stefan L. Karlsson" userId="0c5089c8-9187-4c35-9807-9b09f4a196a8" providerId="ADAL" clId="{7AC3F460-09D4-AF42-A9C3-43CA570BEE35}" dt="2020-02-14T15:47:56.421" v="3277" actId="1076"/>
          <ac:picMkLst>
            <pc:docMk/>
            <pc:sldMk cId="2522985653" sldId="294"/>
            <ac:picMk id="4" creationId="{62F15890-1092-4D4F-A93F-ED76F056AC7B}"/>
          </ac:picMkLst>
        </pc:picChg>
        <pc:picChg chg="mod">
          <ac:chgData name="Stefan L. Karlsson" userId="0c5089c8-9187-4c35-9807-9b09f4a196a8" providerId="ADAL" clId="{7AC3F460-09D4-AF42-A9C3-43CA570BEE35}" dt="2020-02-14T15:47:33.167" v="3273" actId="1076"/>
          <ac:picMkLst>
            <pc:docMk/>
            <pc:sldMk cId="2522985653" sldId="294"/>
            <ac:picMk id="5" creationId="{AC7B51B5-5831-BE48-B3B8-DE4CAC8EF90D}"/>
          </ac:picMkLst>
        </pc:picChg>
        <pc:picChg chg="mod">
          <ac:chgData name="Stefan L. Karlsson" userId="0c5089c8-9187-4c35-9807-9b09f4a196a8" providerId="ADAL" clId="{7AC3F460-09D4-AF42-A9C3-43CA570BEE35}" dt="2020-02-14T15:47:40.535" v="3274" actId="1076"/>
          <ac:picMkLst>
            <pc:docMk/>
            <pc:sldMk cId="2522985653" sldId="294"/>
            <ac:picMk id="6" creationId="{85B88A84-4A72-0D40-9C52-F7C828DB56CF}"/>
          </ac:picMkLst>
        </pc:picChg>
        <pc:inkChg chg="mod">
          <ac:chgData name="Stefan L. Karlsson" userId="0c5089c8-9187-4c35-9807-9b09f4a196a8" providerId="ADAL" clId="{7AC3F460-09D4-AF42-A9C3-43CA570BEE35}" dt="2020-02-14T15:47:56.421" v="3277" actId="1076"/>
          <ac:inkMkLst>
            <pc:docMk/>
            <pc:sldMk cId="2522985653" sldId="294"/>
            <ac:inkMk id="7" creationId="{D88D2731-CE49-B14A-9812-731A1CBF32AB}"/>
          </ac:inkMkLst>
        </pc:inkChg>
        <pc:inkChg chg="mod">
          <ac:chgData name="Stefan L. Karlsson" userId="0c5089c8-9187-4c35-9807-9b09f4a196a8" providerId="ADAL" clId="{7AC3F460-09D4-AF42-A9C3-43CA570BEE35}" dt="2020-02-14T15:47:56.421" v="3277" actId="1076"/>
          <ac:inkMkLst>
            <pc:docMk/>
            <pc:sldMk cId="2522985653" sldId="294"/>
            <ac:inkMk id="8" creationId="{36192BFA-2B3D-EC4E-9CB5-B04BC784F67C}"/>
          </ac:inkMkLst>
        </pc:inkChg>
        <pc:inkChg chg="mod">
          <ac:chgData name="Stefan L. Karlsson" userId="0c5089c8-9187-4c35-9807-9b09f4a196a8" providerId="ADAL" clId="{7AC3F460-09D4-AF42-A9C3-43CA570BEE35}" dt="2020-02-14T15:47:33.167" v="3273" actId="1076"/>
          <ac:inkMkLst>
            <pc:docMk/>
            <pc:sldMk cId="2522985653" sldId="294"/>
            <ac:inkMk id="9" creationId="{3A0350CB-DEF8-B84F-A13C-E1AF031FB986}"/>
          </ac:inkMkLst>
        </pc:inkChg>
        <pc:inkChg chg="mod">
          <ac:chgData name="Stefan L. Karlsson" userId="0c5089c8-9187-4c35-9807-9b09f4a196a8" providerId="ADAL" clId="{7AC3F460-09D4-AF42-A9C3-43CA570BEE35}" dt="2020-02-14T15:47:40.535" v="3274" actId="1076"/>
          <ac:inkMkLst>
            <pc:docMk/>
            <pc:sldMk cId="2522985653" sldId="294"/>
            <ac:inkMk id="10" creationId="{116BF69E-674F-A441-ADF8-039E2C357419}"/>
          </ac:inkMkLst>
        </pc:inkChg>
        <pc:inkChg chg="mod">
          <ac:chgData name="Stefan L. Karlsson" userId="0c5089c8-9187-4c35-9807-9b09f4a196a8" providerId="ADAL" clId="{7AC3F460-09D4-AF42-A9C3-43CA570BEE35}" dt="2020-02-14T15:47:40.535" v="3274" actId="1076"/>
          <ac:inkMkLst>
            <pc:docMk/>
            <pc:sldMk cId="2522985653" sldId="294"/>
            <ac:inkMk id="12" creationId="{D0E8081B-7357-6044-B244-D1CA30E82BC2}"/>
          </ac:inkMkLst>
        </pc:inkChg>
        <pc:inkChg chg="mod">
          <ac:chgData name="Stefan L. Karlsson" userId="0c5089c8-9187-4c35-9807-9b09f4a196a8" providerId="ADAL" clId="{7AC3F460-09D4-AF42-A9C3-43CA570BEE35}" dt="2020-02-14T15:47:40.535" v="3274" actId="1076"/>
          <ac:inkMkLst>
            <pc:docMk/>
            <pc:sldMk cId="2522985653" sldId="294"/>
            <ac:inkMk id="14" creationId="{2159433E-5923-AB45-8F88-E317EB717593}"/>
          </ac:inkMkLst>
        </pc:inkChg>
      </pc:sldChg>
      <pc:sldChg chg="modSp add">
        <pc:chgData name="Stefan L. Karlsson" userId="0c5089c8-9187-4c35-9807-9b09f4a196a8" providerId="ADAL" clId="{7AC3F460-09D4-AF42-A9C3-43CA570BEE35}" dt="2020-02-20T07:24:47.120" v="5256"/>
        <pc:sldMkLst>
          <pc:docMk/>
          <pc:sldMk cId="967201297" sldId="296"/>
        </pc:sldMkLst>
        <pc:spChg chg="mod">
          <ac:chgData name="Stefan L. Karlsson" userId="0c5089c8-9187-4c35-9807-9b09f4a196a8" providerId="ADAL" clId="{7AC3F460-09D4-AF42-A9C3-43CA570BEE35}" dt="2020-02-20T07:24:47.120" v="5256"/>
          <ac:spMkLst>
            <pc:docMk/>
            <pc:sldMk cId="967201297" sldId="296"/>
            <ac:spMk id="5" creationId="{1BA47B21-F1D0-134C-AC3C-A48AA16D0FDF}"/>
          </ac:spMkLst>
        </pc:spChg>
        <pc:spChg chg="mod">
          <ac:chgData name="Stefan L. Karlsson" userId="0c5089c8-9187-4c35-9807-9b09f4a196a8" providerId="ADAL" clId="{7AC3F460-09D4-AF42-A9C3-43CA570BEE35}" dt="2020-02-20T07:17:41.665" v="5133" actId="20577"/>
          <ac:spMkLst>
            <pc:docMk/>
            <pc:sldMk cId="967201297" sldId="296"/>
            <ac:spMk id="6" creationId="{A07EB868-DA51-954A-A07C-CD4E078189F3}"/>
          </ac:spMkLst>
        </pc:spChg>
        <pc:picChg chg="mod">
          <ac:chgData name="Stefan L. Karlsson" userId="0c5089c8-9187-4c35-9807-9b09f4a196a8" providerId="ADAL" clId="{7AC3F460-09D4-AF42-A9C3-43CA570BEE35}" dt="2020-02-20T07:17:30.836" v="5114" actId="1076"/>
          <ac:picMkLst>
            <pc:docMk/>
            <pc:sldMk cId="967201297" sldId="296"/>
            <ac:picMk id="4" creationId="{1BBC24C7-E43C-C649-A8FD-382FC5FEE8A7}"/>
          </ac:picMkLst>
        </pc:picChg>
        <pc:picChg chg="mod">
          <ac:chgData name="Stefan L. Karlsson" userId="0c5089c8-9187-4c35-9807-9b09f4a196a8" providerId="ADAL" clId="{7AC3F460-09D4-AF42-A9C3-43CA570BEE35}" dt="2020-02-20T07:17:20.910" v="5112" actId="1076"/>
          <ac:picMkLst>
            <pc:docMk/>
            <pc:sldMk cId="967201297" sldId="296"/>
            <ac:picMk id="7" creationId="{47BE1670-D30C-6943-9B6D-BB444D9BF3DB}"/>
          </ac:picMkLst>
        </pc:picChg>
        <pc:picChg chg="mod">
          <ac:chgData name="Stefan L. Karlsson" userId="0c5089c8-9187-4c35-9807-9b09f4a196a8" providerId="ADAL" clId="{7AC3F460-09D4-AF42-A9C3-43CA570BEE35}" dt="2020-02-20T07:17:25.505" v="5113" actId="1076"/>
          <ac:picMkLst>
            <pc:docMk/>
            <pc:sldMk cId="967201297" sldId="296"/>
            <ac:picMk id="5126" creationId="{91BE4918-33C6-3948-A019-E0EF4111B516}"/>
          </ac:picMkLst>
        </pc:picChg>
      </pc:sldChg>
      <pc:sldChg chg="addSp delSp modSp add ord">
        <pc:chgData name="Stefan L. Karlsson" userId="0c5089c8-9187-4c35-9807-9b09f4a196a8" providerId="ADAL" clId="{7AC3F460-09D4-AF42-A9C3-43CA570BEE35}" dt="2020-02-19T14:48:01.981" v="3877" actId="20577"/>
        <pc:sldMkLst>
          <pc:docMk/>
          <pc:sldMk cId="1158888178" sldId="299"/>
        </pc:sldMkLst>
        <pc:spChg chg="mod">
          <ac:chgData name="Stefan L. Karlsson" userId="0c5089c8-9187-4c35-9807-9b09f4a196a8" providerId="ADAL" clId="{7AC3F460-09D4-AF42-A9C3-43CA570BEE35}" dt="2020-02-19T14:48:01.981" v="3877" actId="20577"/>
          <ac:spMkLst>
            <pc:docMk/>
            <pc:sldMk cId="1158888178" sldId="299"/>
            <ac:spMk id="3" creationId="{74494060-A4C6-844A-BA54-262FFC6C4B60}"/>
          </ac:spMkLst>
        </pc:spChg>
        <pc:inkChg chg="add del">
          <ac:chgData name="Stefan L. Karlsson" userId="0c5089c8-9187-4c35-9807-9b09f4a196a8" providerId="ADAL" clId="{7AC3F460-09D4-AF42-A9C3-43CA570BEE35}" dt="2020-02-19T14:43:28.777" v="3826" actId="9405"/>
          <ac:inkMkLst>
            <pc:docMk/>
            <pc:sldMk cId="1158888178" sldId="299"/>
            <ac:inkMk id="4" creationId="{EAE2D762-7995-3D4B-A519-63A441306977}"/>
          </ac:inkMkLst>
        </pc:inkChg>
      </pc:sldChg>
      <pc:sldChg chg="addSp delSp modSp add ord setBg delDesignElem">
        <pc:chgData name="Stefan L. Karlsson" userId="0c5089c8-9187-4c35-9807-9b09f4a196a8" providerId="ADAL" clId="{7AC3F460-09D4-AF42-A9C3-43CA570BEE35}" dt="2020-02-20T08:04:57.777" v="6437" actId="1076"/>
        <pc:sldMkLst>
          <pc:docMk/>
          <pc:sldMk cId="807709427" sldId="306"/>
        </pc:sldMkLst>
        <pc:spChg chg="add mod">
          <ac:chgData name="Stefan L. Karlsson" userId="0c5089c8-9187-4c35-9807-9b09f4a196a8" providerId="ADAL" clId="{7AC3F460-09D4-AF42-A9C3-43CA570BEE35}" dt="2020-02-20T08:04:57.777" v="6437" actId="1076"/>
          <ac:spMkLst>
            <pc:docMk/>
            <pc:sldMk cId="807709427" sldId="306"/>
            <ac:spMk id="2" creationId="{CF8D2CE2-AA60-E841-A326-EC77A49EDB93}"/>
          </ac:spMkLst>
        </pc:spChg>
        <pc:spChg chg="del">
          <ac:chgData name="Stefan L. Karlsson" userId="0c5089c8-9187-4c35-9807-9b09f4a196a8" providerId="ADAL" clId="{7AC3F460-09D4-AF42-A9C3-43CA570BEE35}" dt="2020-02-14T14:30:14.054" v="1279"/>
          <ac:spMkLst>
            <pc:docMk/>
            <pc:sldMk cId="807709427" sldId="306"/>
            <ac:spMk id="71" creationId="{A9F529C3-C941-49FD-8C67-82F134F64BDB}"/>
          </ac:spMkLst>
        </pc:spChg>
        <pc:spChg chg="del">
          <ac:chgData name="Stefan L. Karlsson" userId="0c5089c8-9187-4c35-9807-9b09f4a196a8" providerId="ADAL" clId="{7AC3F460-09D4-AF42-A9C3-43CA570BEE35}" dt="2020-02-14T14:30:14.054" v="1279"/>
          <ac:spMkLst>
            <pc:docMk/>
            <pc:sldMk cId="807709427" sldId="306"/>
            <ac:spMk id="73" creationId="{20586029-32A0-47E5-9AEC-AE3ABA6B94D0}"/>
          </ac:spMkLst>
        </pc:spChg>
        <pc:cxnChg chg="del">
          <ac:chgData name="Stefan L. Karlsson" userId="0c5089c8-9187-4c35-9807-9b09f4a196a8" providerId="ADAL" clId="{7AC3F460-09D4-AF42-A9C3-43CA570BEE35}" dt="2020-02-14T14:30:14.054" v="1279"/>
          <ac:cxnSpMkLst>
            <pc:docMk/>
            <pc:sldMk cId="807709427" sldId="306"/>
            <ac:cxnSpMk id="75" creationId="{8C730EAB-A532-4295-A302-FB4B90DB9F5E}"/>
          </ac:cxnSpMkLst>
        </pc:cxnChg>
      </pc:sldChg>
      <pc:sldChg chg="modSp add">
        <pc:chgData name="Stefan L. Karlsson" userId="0c5089c8-9187-4c35-9807-9b09f4a196a8" providerId="ADAL" clId="{7AC3F460-09D4-AF42-A9C3-43CA570BEE35}" dt="2020-02-20T08:23:31.297" v="6619" actId="1076"/>
        <pc:sldMkLst>
          <pc:docMk/>
          <pc:sldMk cId="3353338739" sldId="308"/>
        </pc:sldMkLst>
        <pc:spChg chg="mod">
          <ac:chgData name="Stefan L. Karlsson" userId="0c5089c8-9187-4c35-9807-9b09f4a196a8" providerId="ADAL" clId="{7AC3F460-09D4-AF42-A9C3-43CA570BEE35}" dt="2020-02-20T07:20:05.213" v="5253" actId="313"/>
          <ac:spMkLst>
            <pc:docMk/>
            <pc:sldMk cId="3353338739" sldId="308"/>
            <ac:spMk id="3" creationId="{5A725B04-4235-6E4B-B817-48CDE131676A}"/>
          </ac:spMkLst>
        </pc:spChg>
        <pc:picChg chg="mod">
          <ac:chgData name="Stefan L. Karlsson" userId="0c5089c8-9187-4c35-9807-9b09f4a196a8" providerId="ADAL" clId="{7AC3F460-09D4-AF42-A9C3-43CA570BEE35}" dt="2020-02-20T08:23:31.297" v="6619" actId="1076"/>
          <ac:picMkLst>
            <pc:docMk/>
            <pc:sldMk cId="3353338739" sldId="308"/>
            <ac:picMk id="4" creationId="{EB02280A-D862-004E-AF55-74983105565A}"/>
          </ac:picMkLst>
        </pc:picChg>
      </pc:sldChg>
      <pc:sldChg chg="modSp add ord">
        <pc:chgData name="Stefan L. Karlsson" userId="0c5089c8-9187-4c35-9807-9b09f4a196a8" providerId="ADAL" clId="{7AC3F460-09D4-AF42-A9C3-43CA570BEE35}" dt="2020-02-14T15:48:12.881" v="3278"/>
        <pc:sldMkLst>
          <pc:docMk/>
          <pc:sldMk cId="4117116933" sldId="310"/>
        </pc:sldMkLst>
        <pc:picChg chg="mod">
          <ac:chgData name="Stefan L. Karlsson" userId="0c5089c8-9187-4c35-9807-9b09f4a196a8" providerId="ADAL" clId="{7AC3F460-09D4-AF42-A9C3-43CA570BEE35}" dt="2020-02-14T14:28:05.929" v="1224" actId="1076"/>
          <ac:picMkLst>
            <pc:docMk/>
            <pc:sldMk cId="4117116933" sldId="310"/>
            <ac:picMk id="4" creationId="{E355C236-0050-3344-888D-4DCCC2268B24}"/>
          </ac:picMkLst>
        </pc:picChg>
      </pc:sldChg>
      <pc:sldChg chg="addSp delSp modSp add ord">
        <pc:chgData name="Stefan L. Karlsson" userId="0c5089c8-9187-4c35-9807-9b09f4a196a8" providerId="ADAL" clId="{7AC3F460-09D4-AF42-A9C3-43CA570BEE35}" dt="2020-02-20T07:39:13.954" v="5615" actId="1076"/>
        <pc:sldMkLst>
          <pc:docMk/>
          <pc:sldMk cId="1190438775" sldId="311"/>
        </pc:sldMkLst>
        <pc:spChg chg="mod">
          <ac:chgData name="Stefan L. Karlsson" userId="0c5089c8-9187-4c35-9807-9b09f4a196a8" providerId="ADAL" clId="{7AC3F460-09D4-AF42-A9C3-43CA570BEE35}" dt="2020-02-14T14:28:54.323" v="1277" actId="20577"/>
          <ac:spMkLst>
            <pc:docMk/>
            <pc:sldMk cId="1190438775" sldId="311"/>
            <ac:spMk id="2" creationId="{9E4C1739-DE4E-FC48-BD52-7697EAB13F71}"/>
          </ac:spMkLst>
        </pc:spChg>
        <pc:spChg chg="del">
          <ac:chgData name="Stefan L. Karlsson" userId="0c5089c8-9187-4c35-9807-9b09f4a196a8" providerId="ADAL" clId="{7AC3F460-09D4-AF42-A9C3-43CA570BEE35}" dt="2020-02-14T14:38:11.307" v="1301" actId="478"/>
          <ac:spMkLst>
            <pc:docMk/>
            <pc:sldMk cId="1190438775" sldId="311"/>
            <ac:spMk id="3" creationId="{71649B5F-9F4F-6142-BE0C-3ED2CA69FEB2}"/>
          </ac:spMkLst>
        </pc:spChg>
        <pc:spChg chg="add mod">
          <ac:chgData name="Stefan L. Karlsson" userId="0c5089c8-9187-4c35-9807-9b09f4a196a8" providerId="ADAL" clId="{7AC3F460-09D4-AF42-A9C3-43CA570BEE35}" dt="2020-02-20T07:39:13.954" v="5615" actId="1076"/>
          <ac:spMkLst>
            <pc:docMk/>
            <pc:sldMk cId="1190438775" sldId="311"/>
            <ac:spMk id="3" creationId="{B1F1AB77-1A60-844A-A4B5-6404C67CE129}"/>
          </ac:spMkLst>
        </pc:spChg>
        <pc:spChg chg="add mod">
          <ac:chgData name="Stefan L. Karlsson" userId="0c5089c8-9187-4c35-9807-9b09f4a196a8" providerId="ADAL" clId="{7AC3F460-09D4-AF42-A9C3-43CA570BEE35}" dt="2020-02-14T14:39:42.557" v="1312" actId="1076"/>
          <ac:spMkLst>
            <pc:docMk/>
            <pc:sldMk cId="1190438775" sldId="311"/>
            <ac:spMk id="10" creationId="{55271CDB-CD00-E44F-8ED1-42DCD1E4A8FD}"/>
          </ac:spMkLst>
        </pc:spChg>
        <pc:picChg chg="add mod">
          <ac:chgData name="Stefan L. Karlsson" userId="0c5089c8-9187-4c35-9807-9b09f4a196a8" providerId="ADAL" clId="{7AC3F460-09D4-AF42-A9C3-43CA570BEE35}" dt="2020-02-20T07:38:33.936" v="5580" actId="1076"/>
          <ac:picMkLst>
            <pc:docMk/>
            <pc:sldMk cId="1190438775" sldId="311"/>
            <ac:picMk id="7" creationId="{521810A3-29E5-3D49-86AF-FE380335E721}"/>
          </ac:picMkLst>
        </pc:picChg>
        <pc:picChg chg="add mod">
          <ac:chgData name="Stefan L. Karlsson" userId="0c5089c8-9187-4c35-9807-9b09f4a196a8" providerId="ADAL" clId="{7AC3F460-09D4-AF42-A9C3-43CA570BEE35}" dt="2020-02-20T07:38:40.425" v="5581" actId="1076"/>
          <ac:picMkLst>
            <pc:docMk/>
            <pc:sldMk cId="1190438775" sldId="311"/>
            <ac:picMk id="8" creationId="{B097CE46-F1D2-AB44-A0EB-EF2431906D51}"/>
          </ac:picMkLst>
        </pc:picChg>
        <pc:picChg chg="add mod">
          <ac:chgData name="Stefan L. Karlsson" userId="0c5089c8-9187-4c35-9807-9b09f4a196a8" providerId="ADAL" clId="{7AC3F460-09D4-AF42-A9C3-43CA570BEE35}" dt="2020-02-14T14:39:48.598" v="1313" actId="1076"/>
          <ac:picMkLst>
            <pc:docMk/>
            <pc:sldMk cId="1190438775" sldId="311"/>
            <ac:picMk id="9" creationId="{FD292CE9-F9A1-CB49-8DDA-0CAA5BF4BB1F}"/>
          </ac:picMkLst>
        </pc:picChg>
      </pc:sldChg>
      <pc:sldChg chg="add del">
        <pc:chgData name="Stefan L. Karlsson" userId="0c5089c8-9187-4c35-9807-9b09f4a196a8" providerId="ADAL" clId="{7AC3F460-09D4-AF42-A9C3-43CA570BEE35}" dt="2020-02-14T14:31:15.905" v="1281"/>
        <pc:sldMkLst>
          <pc:docMk/>
          <pc:sldMk cId="2936085019" sldId="312"/>
        </pc:sldMkLst>
      </pc:sldChg>
      <pc:sldChg chg="modSp add ord">
        <pc:chgData name="Stefan L. Karlsson" userId="0c5089c8-9187-4c35-9807-9b09f4a196a8" providerId="ADAL" clId="{7AC3F460-09D4-AF42-A9C3-43CA570BEE35}" dt="2020-02-20T08:13:23.369" v="6596" actId="20577"/>
        <pc:sldMkLst>
          <pc:docMk/>
          <pc:sldMk cId="3533975261" sldId="312"/>
        </pc:sldMkLst>
        <pc:spChg chg="mod">
          <ac:chgData name="Stefan L. Karlsson" userId="0c5089c8-9187-4c35-9807-9b09f4a196a8" providerId="ADAL" clId="{7AC3F460-09D4-AF42-A9C3-43CA570BEE35}" dt="2020-02-14T14:32:49.533" v="1292" actId="20577"/>
          <ac:spMkLst>
            <pc:docMk/>
            <pc:sldMk cId="3533975261" sldId="312"/>
            <ac:spMk id="2" creationId="{B8402D1B-0F4F-0240-9E73-1EFAA8A44108}"/>
          </ac:spMkLst>
        </pc:spChg>
        <pc:spChg chg="mod">
          <ac:chgData name="Stefan L. Karlsson" userId="0c5089c8-9187-4c35-9807-9b09f4a196a8" providerId="ADAL" clId="{7AC3F460-09D4-AF42-A9C3-43CA570BEE35}" dt="2020-02-20T08:13:23.369" v="6596" actId="20577"/>
          <ac:spMkLst>
            <pc:docMk/>
            <pc:sldMk cId="3533975261" sldId="312"/>
            <ac:spMk id="3" creationId="{4762617C-F7A3-554D-9CE8-CEAD9604B22C}"/>
          </ac:spMkLst>
        </pc:spChg>
      </pc:sldChg>
      <pc:sldChg chg="addSp delSp modSp add ord">
        <pc:chgData name="Stefan L. Karlsson" userId="0c5089c8-9187-4c35-9807-9b09f4a196a8" providerId="ADAL" clId="{7AC3F460-09D4-AF42-A9C3-43CA570BEE35}" dt="2020-02-20T07:36:37.142" v="5569" actId="1076"/>
        <pc:sldMkLst>
          <pc:docMk/>
          <pc:sldMk cId="1991922079" sldId="313"/>
        </pc:sldMkLst>
        <pc:spChg chg="mod">
          <ac:chgData name="Stefan L. Karlsson" userId="0c5089c8-9187-4c35-9807-9b09f4a196a8" providerId="ADAL" clId="{7AC3F460-09D4-AF42-A9C3-43CA570BEE35}" dt="2020-02-14T14:41:30.332" v="1366" actId="20577"/>
          <ac:spMkLst>
            <pc:docMk/>
            <pc:sldMk cId="1991922079" sldId="313"/>
            <ac:spMk id="2" creationId="{C3F34EC5-733F-3848-B062-6E097006A7E7}"/>
          </ac:spMkLst>
        </pc:spChg>
        <pc:spChg chg="del">
          <ac:chgData name="Stefan L. Karlsson" userId="0c5089c8-9187-4c35-9807-9b09f4a196a8" providerId="ADAL" clId="{7AC3F460-09D4-AF42-A9C3-43CA570BEE35}" dt="2020-02-14T14:40:50.611" v="1318"/>
          <ac:spMkLst>
            <pc:docMk/>
            <pc:sldMk cId="1991922079" sldId="313"/>
            <ac:spMk id="3" creationId="{58101110-F9CD-DB40-886F-934114D73AB1}"/>
          </ac:spMkLst>
        </pc:spChg>
        <pc:spChg chg="add mod">
          <ac:chgData name="Stefan L. Karlsson" userId="0c5089c8-9187-4c35-9807-9b09f4a196a8" providerId="ADAL" clId="{7AC3F460-09D4-AF42-A9C3-43CA570BEE35}" dt="2020-02-20T07:36:37.142" v="5569" actId="1076"/>
          <ac:spMkLst>
            <pc:docMk/>
            <pc:sldMk cId="1991922079" sldId="313"/>
            <ac:spMk id="7" creationId="{F8417DD5-4DF0-0746-9580-BE3FCB6B7A93}"/>
          </ac:spMkLst>
        </pc:spChg>
        <pc:picChg chg="add mod">
          <ac:chgData name="Stefan L. Karlsson" userId="0c5089c8-9187-4c35-9807-9b09f4a196a8" providerId="ADAL" clId="{7AC3F460-09D4-AF42-A9C3-43CA570BEE35}" dt="2020-02-20T07:36:26.315" v="5567" actId="1076"/>
          <ac:picMkLst>
            <pc:docMk/>
            <pc:sldMk cId="1991922079" sldId="313"/>
            <ac:picMk id="1026" creationId="{B927A744-2CA2-8A43-A2FA-A838F8D49A6E}"/>
          </ac:picMkLst>
        </pc:picChg>
        <pc:picChg chg="add mod">
          <ac:chgData name="Stefan L. Karlsson" userId="0c5089c8-9187-4c35-9807-9b09f4a196a8" providerId="ADAL" clId="{7AC3F460-09D4-AF42-A9C3-43CA570BEE35}" dt="2020-02-20T07:36:33.180" v="5568" actId="1076"/>
          <ac:picMkLst>
            <pc:docMk/>
            <pc:sldMk cId="1991922079" sldId="313"/>
            <ac:picMk id="1028" creationId="{AAB9AAA7-94EB-C24A-8902-527578D70CF1}"/>
          </ac:picMkLst>
        </pc:picChg>
      </pc:sldChg>
      <pc:sldChg chg="modSp add ord">
        <pc:chgData name="Stefan L. Karlsson" userId="0c5089c8-9187-4c35-9807-9b09f4a196a8" providerId="ADAL" clId="{7AC3F460-09D4-AF42-A9C3-43CA570BEE35}" dt="2020-02-20T08:21:57.145" v="6618" actId="20577"/>
        <pc:sldMkLst>
          <pc:docMk/>
          <pc:sldMk cId="4183718220" sldId="314"/>
        </pc:sldMkLst>
        <pc:spChg chg="mod">
          <ac:chgData name="Stefan L. Karlsson" userId="0c5089c8-9187-4c35-9807-9b09f4a196a8" providerId="ADAL" clId="{7AC3F460-09D4-AF42-A9C3-43CA570BEE35}" dt="2020-02-14T14:45:12.597" v="1385" actId="20577"/>
          <ac:spMkLst>
            <pc:docMk/>
            <pc:sldMk cId="4183718220" sldId="314"/>
            <ac:spMk id="2" creationId="{F0AE21CF-DBD7-454A-9CE9-EA76530D1B69}"/>
          </ac:spMkLst>
        </pc:spChg>
        <pc:spChg chg="mod">
          <ac:chgData name="Stefan L. Karlsson" userId="0c5089c8-9187-4c35-9807-9b09f4a196a8" providerId="ADAL" clId="{7AC3F460-09D4-AF42-A9C3-43CA570BEE35}" dt="2020-02-20T08:21:57.145" v="6618" actId="20577"/>
          <ac:spMkLst>
            <pc:docMk/>
            <pc:sldMk cId="4183718220" sldId="314"/>
            <ac:spMk id="3" creationId="{40C74AED-50B9-A54B-9270-780079F3F063}"/>
          </ac:spMkLst>
        </pc:spChg>
      </pc:sldChg>
      <pc:sldChg chg="modSp add ord">
        <pc:chgData name="Stefan L. Karlsson" userId="0c5089c8-9187-4c35-9807-9b09f4a196a8" providerId="ADAL" clId="{7AC3F460-09D4-AF42-A9C3-43CA570BEE35}" dt="2020-02-14T15:33:45.836" v="2849"/>
        <pc:sldMkLst>
          <pc:docMk/>
          <pc:sldMk cId="1735268376" sldId="315"/>
        </pc:sldMkLst>
        <pc:spChg chg="mod">
          <ac:chgData name="Stefan L. Karlsson" userId="0c5089c8-9187-4c35-9807-9b09f4a196a8" providerId="ADAL" clId="{7AC3F460-09D4-AF42-A9C3-43CA570BEE35}" dt="2020-02-14T14:46:36.122" v="1538" actId="20577"/>
          <ac:spMkLst>
            <pc:docMk/>
            <pc:sldMk cId="1735268376" sldId="315"/>
            <ac:spMk id="2" creationId="{10EA4FF7-0466-AC42-A4A5-1D9358233C57}"/>
          </ac:spMkLst>
        </pc:spChg>
        <pc:spChg chg="mod">
          <ac:chgData name="Stefan L. Karlsson" userId="0c5089c8-9187-4c35-9807-9b09f4a196a8" providerId="ADAL" clId="{7AC3F460-09D4-AF42-A9C3-43CA570BEE35}" dt="2020-02-14T14:47:44.497" v="1687" actId="20577"/>
          <ac:spMkLst>
            <pc:docMk/>
            <pc:sldMk cId="1735268376" sldId="315"/>
            <ac:spMk id="3" creationId="{E82C7DC8-0D4D-EC4F-9C0C-05D4FF3DA475}"/>
          </ac:spMkLst>
        </pc:spChg>
      </pc:sldChg>
      <pc:sldChg chg="modSp add ord">
        <pc:chgData name="Stefan L. Karlsson" userId="0c5089c8-9187-4c35-9807-9b09f4a196a8" providerId="ADAL" clId="{7AC3F460-09D4-AF42-A9C3-43CA570BEE35}" dt="2020-02-14T15:21:50.359" v="2339" actId="255"/>
        <pc:sldMkLst>
          <pc:docMk/>
          <pc:sldMk cId="1516291034" sldId="316"/>
        </pc:sldMkLst>
        <pc:spChg chg="mod">
          <ac:chgData name="Stefan L. Karlsson" userId="0c5089c8-9187-4c35-9807-9b09f4a196a8" providerId="ADAL" clId="{7AC3F460-09D4-AF42-A9C3-43CA570BEE35}" dt="2020-02-14T14:49:18.901" v="1746" actId="313"/>
          <ac:spMkLst>
            <pc:docMk/>
            <pc:sldMk cId="1516291034" sldId="316"/>
            <ac:spMk id="2" creationId="{AED4D718-FD1E-684F-9421-1EC94306966E}"/>
          </ac:spMkLst>
        </pc:spChg>
        <pc:spChg chg="mod">
          <ac:chgData name="Stefan L. Karlsson" userId="0c5089c8-9187-4c35-9807-9b09f4a196a8" providerId="ADAL" clId="{7AC3F460-09D4-AF42-A9C3-43CA570BEE35}" dt="2020-02-14T15:21:50.359" v="2339" actId="255"/>
          <ac:spMkLst>
            <pc:docMk/>
            <pc:sldMk cId="1516291034" sldId="316"/>
            <ac:spMk id="3" creationId="{D65BCF5A-7D26-1142-9C1B-16BC9687C36A}"/>
          </ac:spMkLst>
        </pc:spChg>
      </pc:sldChg>
      <pc:sldChg chg="modSp add">
        <pc:chgData name="Stefan L. Karlsson" userId="0c5089c8-9187-4c35-9807-9b09f4a196a8" providerId="ADAL" clId="{7AC3F460-09D4-AF42-A9C3-43CA570BEE35}" dt="2020-02-19T15:00:19.928" v="4304" actId="313"/>
        <pc:sldMkLst>
          <pc:docMk/>
          <pc:sldMk cId="4092553279" sldId="317"/>
        </pc:sldMkLst>
        <pc:spChg chg="mod">
          <ac:chgData name="Stefan L. Karlsson" userId="0c5089c8-9187-4c35-9807-9b09f4a196a8" providerId="ADAL" clId="{7AC3F460-09D4-AF42-A9C3-43CA570BEE35}" dt="2020-02-14T14:51:49.806" v="1896" actId="20577"/>
          <ac:spMkLst>
            <pc:docMk/>
            <pc:sldMk cId="4092553279" sldId="317"/>
            <ac:spMk id="2" creationId="{A6754214-AF3A-ED49-A58A-9F43906A611B}"/>
          </ac:spMkLst>
        </pc:spChg>
        <pc:spChg chg="mod">
          <ac:chgData name="Stefan L. Karlsson" userId="0c5089c8-9187-4c35-9807-9b09f4a196a8" providerId="ADAL" clId="{7AC3F460-09D4-AF42-A9C3-43CA570BEE35}" dt="2020-02-19T15:00:19.928" v="4304" actId="313"/>
          <ac:spMkLst>
            <pc:docMk/>
            <pc:sldMk cId="4092553279" sldId="317"/>
            <ac:spMk id="3" creationId="{47475221-585C-C542-9F95-1645131B8542}"/>
          </ac:spMkLst>
        </pc:spChg>
      </pc:sldChg>
      <pc:sldChg chg="addSp delSp modSp add">
        <pc:chgData name="Stefan L. Karlsson" userId="0c5089c8-9187-4c35-9807-9b09f4a196a8" providerId="ADAL" clId="{7AC3F460-09D4-AF42-A9C3-43CA570BEE35}" dt="2020-02-19T14:40:30.027" v="3806" actId="33524"/>
        <pc:sldMkLst>
          <pc:docMk/>
          <pc:sldMk cId="1457528795" sldId="318"/>
        </pc:sldMkLst>
        <pc:spChg chg="mod">
          <ac:chgData name="Stefan L. Karlsson" userId="0c5089c8-9187-4c35-9807-9b09f4a196a8" providerId="ADAL" clId="{7AC3F460-09D4-AF42-A9C3-43CA570BEE35}" dt="2020-02-19T14:40:30.027" v="3806" actId="33524"/>
          <ac:spMkLst>
            <pc:docMk/>
            <pc:sldMk cId="1457528795" sldId="318"/>
            <ac:spMk id="2" creationId="{F64F8821-D925-034D-A009-38083639D455}"/>
          </ac:spMkLst>
        </pc:spChg>
        <pc:spChg chg="del">
          <ac:chgData name="Stefan L. Karlsson" userId="0c5089c8-9187-4c35-9807-9b09f4a196a8" providerId="ADAL" clId="{7AC3F460-09D4-AF42-A9C3-43CA570BEE35}" dt="2020-02-14T14:58:11.148" v="1971"/>
          <ac:spMkLst>
            <pc:docMk/>
            <pc:sldMk cId="1457528795" sldId="318"/>
            <ac:spMk id="3" creationId="{E308A6CB-A7A2-384F-A268-4E27C84DC988}"/>
          </ac:spMkLst>
        </pc:spChg>
        <pc:spChg chg="add mod">
          <ac:chgData name="Stefan L. Karlsson" userId="0c5089c8-9187-4c35-9807-9b09f4a196a8" providerId="ADAL" clId="{7AC3F460-09D4-AF42-A9C3-43CA570BEE35}" dt="2020-02-14T15:08:04.010" v="2068" actId="20577"/>
          <ac:spMkLst>
            <pc:docMk/>
            <pc:sldMk cId="1457528795" sldId="318"/>
            <ac:spMk id="8" creationId="{CFAAE7B9-51A3-0B49-8EE2-E938DF0AAB4B}"/>
          </ac:spMkLst>
        </pc:spChg>
        <pc:picChg chg="add mod">
          <ac:chgData name="Stefan L. Karlsson" userId="0c5089c8-9187-4c35-9807-9b09f4a196a8" providerId="ADAL" clId="{7AC3F460-09D4-AF42-A9C3-43CA570BEE35}" dt="2020-02-14T14:58:21.525" v="1977" actId="1076"/>
          <ac:picMkLst>
            <pc:docMk/>
            <pc:sldMk cId="1457528795" sldId="318"/>
            <ac:picMk id="7" creationId="{34C68697-8E68-F84D-92EE-A1470F393944}"/>
          </ac:picMkLst>
        </pc:picChg>
        <pc:picChg chg="add mod">
          <ac:chgData name="Stefan L. Karlsson" userId="0c5089c8-9187-4c35-9807-9b09f4a196a8" providerId="ADAL" clId="{7AC3F460-09D4-AF42-A9C3-43CA570BEE35}" dt="2020-02-14T15:11:05.553" v="2109" actId="1076"/>
          <ac:picMkLst>
            <pc:docMk/>
            <pc:sldMk cId="1457528795" sldId="318"/>
            <ac:picMk id="15" creationId="{92BB8977-C0D0-4E42-99D8-710A67E8D9BE}"/>
          </ac:picMkLst>
        </pc:picChg>
        <pc:picChg chg="add mod">
          <ac:chgData name="Stefan L. Karlsson" userId="0c5089c8-9187-4c35-9807-9b09f4a196a8" providerId="ADAL" clId="{7AC3F460-09D4-AF42-A9C3-43CA570BEE35}" dt="2020-02-14T15:11:16.601" v="2112" actId="1076"/>
          <ac:picMkLst>
            <pc:docMk/>
            <pc:sldMk cId="1457528795" sldId="318"/>
            <ac:picMk id="16" creationId="{3D61212F-5B10-B34D-A609-584124BEF488}"/>
          </ac:picMkLst>
        </pc:picChg>
        <pc:picChg chg="add mod">
          <ac:chgData name="Stefan L. Karlsson" userId="0c5089c8-9187-4c35-9807-9b09f4a196a8" providerId="ADAL" clId="{7AC3F460-09D4-AF42-A9C3-43CA570BEE35}" dt="2020-02-14T15:04:20.346" v="2030" actId="1076"/>
          <ac:picMkLst>
            <pc:docMk/>
            <pc:sldMk cId="1457528795" sldId="318"/>
            <ac:picMk id="2050" creationId="{81D8FDDB-4134-1245-ABD8-25EE86C78BA0}"/>
          </ac:picMkLst>
        </pc:picChg>
        <pc:picChg chg="add mod">
          <ac:chgData name="Stefan L. Karlsson" userId="0c5089c8-9187-4c35-9807-9b09f4a196a8" providerId="ADAL" clId="{7AC3F460-09D4-AF42-A9C3-43CA570BEE35}" dt="2020-02-14T15:05:38.411" v="2042" actId="1076"/>
          <ac:picMkLst>
            <pc:docMk/>
            <pc:sldMk cId="1457528795" sldId="318"/>
            <ac:picMk id="2052" creationId="{AFB6C6D8-A9BC-B640-8AE5-3A7619EFBDA0}"/>
          </ac:picMkLst>
        </pc:picChg>
        <pc:picChg chg="add mod">
          <ac:chgData name="Stefan L. Karlsson" userId="0c5089c8-9187-4c35-9807-9b09f4a196a8" providerId="ADAL" clId="{7AC3F460-09D4-AF42-A9C3-43CA570BEE35}" dt="2020-02-14T15:10:50.895" v="2106" actId="1076"/>
          <ac:picMkLst>
            <pc:docMk/>
            <pc:sldMk cId="1457528795" sldId="318"/>
            <ac:picMk id="2054" creationId="{4DF5EDCC-DA4D-764B-A286-72EB21754FC9}"/>
          </ac:picMkLst>
        </pc:picChg>
        <pc:picChg chg="add mod">
          <ac:chgData name="Stefan L. Karlsson" userId="0c5089c8-9187-4c35-9807-9b09f4a196a8" providerId="ADAL" clId="{7AC3F460-09D4-AF42-A9C3-43CA570BEE35}" dt="2020-02-14T15:07:01.572" v="2060" actId="1076"/>
          <ac:picMkLst>
            <pc:docMk/>
            <pc:sldMk cId="1457528795" sldId="318"/>
            <ac:picMk id="2056" creationId="{93C7D672-86EC-6B48-9303-166A4B929A10}"/>
          </ac:picMkLst>
        </pc:picChg>
        <pc:picChg chg="add mod">
          <ac:chgData name="Stefan L. Karlsson" userId="0c5089c8-9187-4c35-9807-9b09f4a196a8" providerId="ADAL" clId="{7AC3F460-09D4-AF42-A9C3-43CA570BEE35}" dt="2020-02-14T15:10:46.315" v="2105" actId="1076"/>
          <ac:picMkLst>
            <pc:docMk/>
            <pc:sldMk cId="1457528795" sldId="318"/>
            <ac:picMk id="2058" creationId="{D2BFDFD9-626E-F24D-8414-9B02F78C6FF5}"/>
          </ac:picMkLst>
        </pc:picChg>
        <pc:picChg chg="add mod">
          <ac:chgData name="Stefan L. Karlsson" userId="0c5089c8-9187-4c35-9807-9b09f4a196a8" providerId="ADAL" clId="{7AC3F460-09D4-AF42-A9C3-43CA570BEE35}" dt="2020-02-14T15:07:56.405" v="2066" actId="1076"/>
          <ac:picMkLst>
            <pc:docMk/>
            <pc:sldMk cId="1457528795" sldId="318"/>
            <ac:picMk id="2060" creationId="{574ADD66-F751-0048-AC82-3CE35A559818}"/>
          </ac:picMkLst>
        </pc:picChg>
      </pc:sldChg>
      <pc:sldChg chg="modSp add ord">
        <pc:chgData name="Stefan L. Karlsson" userId="0c5089c8-9187-4c35-9807-9b09f4a196a8" providerId="ADAL" clId="{7AC3F460-09D4-AF42-A9C3-43CA570BEE35}" dt="2020-02-14T15:15:17.365" v="2231"/>
        <pc:sldMkLst>
          <pc:docMk/>
          <pc:sldMk cId="458473094" sldId="319"/>
        </pc:sldMkLst>
        <pc:spChg chg="mod">
          <ac:chgData name="Stefan L. Karlsson" userId="0c5089c8-9187-4c35-9807-9b09f4a196a8" providerId="ADAL" clId="{7AC3F460-09D4-AF42-A9C3-43CA570BEE35}" dt="2020-02-14T15:10:38.079" v="2104" actId="20577"/>
          <ac:spMkLst>
            <pc:docMk/>
            <pc:sldMk cId="458473094" sldId="319"/>
            <ac:spMk id="2" creationId="{1F1FA6D4-13F6-4344-BD1C-59A1BC032FB8}"/>
          </ac:spMkLst>
        </pc:spChg>
        <pc:spChg chg="mod">
          <ac:chgData name="Stefan L. Karlsson" userId="0c5089c8-9187-4c35-9807-9b09f4a196a8" providerId="ADAL" clId="{7AC3F460-09D4-AF42-A9C3-43CA570BEE35}" dt="2020-02-14T15:10:27.504" v="2085" actId="20577"/>
          <ac:spMkLst>
            <pc:docMk/>
            <pc:sldMk cId="458473094" sldId="319"/>
            <ac:spMk id="3" creationId="{19508524-DD6F-B943-A613-4F991AD197DE}"/>
          </ac:spMkLst>
        </pc:spChg>
      </pc:sldChg>
      <pc:sldChg chg="modSp add">
        <pc:chgData name="Stefan L. Karlsson" userId="0c5089c8-9187-4c35-9807-9b09f4a196a8" providerId="ADAL" clId="{7AC3F460-09D4-AF42-A9C3-43CA570BEE35}" dt="2020-02-20T08:29:28.864" v="6638" actId="20577"/>
        <pc:sldMkLst>
          <pc:docMk/>
          <pc:sldMk cId="1556991706" sldId="320"/>
        </pc:sldMkLst>
        <pc:spChg chg="mod">
          <ac:chgData name="Stefan L. Karlsson" userId="0c5089c8-9187-4c35-9807-9b09f4a196a8" providerId="ADAL" clId="{7AC3F460-09D4-AF42-A9C3-43CA570BEE35}" dt="2020-02-14T15:12:58.955" v="2219" actId="20577"/>
          <ac:spMkLst>
            <pc:docMk/>
            <pc:sldMk cId="1556991706" sldId="320"/>
            <ac:spMk id="2" creationId="{CD723E37-DB70-304A-8F7A-F10054A51659}"/>
          </ac:spMkLst>
        </pc:spChg>
        <pc:spChg chg="mod">
          <ac:chgData name="Stefan L. Karlsson" userId="0c5089c8-9187-4c35-9807-9b09f4a196a8" providerId="ADAL" clId="{7AC3F460-09D4-AF42-A9C3-43CA570BEE35}" dt="2020-02-20T08:29:28.864" v="6638" actId="20577"/>
          <ac:spMkLst>
            <pc:docMk/>
            <pc:sldMk cId="1556991706" sldId="320"/>
            <ac:spMk id="3" creationId="{2A055D06-1471-E34F-8D89-D5B6D152EDFE}"/>
          </ac:spMkLst>
        </pc:spChg>
      </pc:sldChg>
      <pc:sldChg chg="addSp modSp add">
        <pc:chgData name="Stefan L. Karlsson" userId="0c5089c8-9187-4c35-9807-9b09f4a196a8" providerId="ADAL" clId="{7AC3F460-09D4-AF42-A9C3-43CA570BEE35}" dt="2020-02-20T08:06:40.801" v="6439" actId="20577"/>
        <pc:sldMkLst>
          <pc:docMk/>
          <pc:sldMk cId="3311361274" sldId="321"/>
        </pc:sldMkLst>
        <pc:spChg chg="mod">
          <ac:chgData name="Stefan L. Karlsson" userId="0c5089c8-9187-4c35-9807-9b09f4a196a8" providerId="ADAL" clId="{7AC3F460-09D4-AF42-A9C3-43CA570BEE35}" dt="2020-02-20T08:06:40.801" v="6439" actId="20577"/>
          <ac:spMkLst>
            <pc:docMk/>
            <pc:sldMk cId="3311361274" sldId="321"/>
            <ac:spMk id="2" creationId="{A89EE531-1879-F948-BA53-07BB6DDB55B8}"/>
          </ac:spMkLst>
        </pc:spChg>
        <pc:picChg chg="add mod">
          <ac:chgData name="Stefan L. Karlsson" userId="0c5089c8-9187-4c35-9807-9b09f4a196a8" providerId="ADAL" clId="{7AC3F460-09D4-AF42-A9C3-43CA570BEE35}" dt="2020-02-19T14:44:12.387" v="3828" actId="1076"/>
          <ac:picMkLst>
            <pc:docMk/>
            <pc:sldMk cId="3311361274" sldId="321"/>
            <ac:picMk id="4" creationId="{2E54BDD4-DA98-FA4E-AA81-7D7207971B79}"/>
          </ac:picMkLst>
        </pc:picChg>
      </pc:sldChg>
      <pc:sldChg chg="modSp add">
        <pc:chgData name="Stefan L. Karlsson" userId="0c5089c8-9187-4c35-9807-9b09f4a196a8" providerId="ADAL" clId="{7AC3F460-09D4-AF42-A9C3-43CA570BEE35}" dt="2020-02-19T15:03:32.935" v="4417" actId="20577"/>
        <pc:sldMkLst>
          <pc:docMk/>
          <pc:sldMk cId="3530699188" sldId="322"/>
        </pc:sldMkLst>
        <pc:spChg chg="mod">
          <ac:chgData name="Stefan L. Karlsson" userId="0c5089c8-9187-4c35-9807-9b09f4a196a8" providerId="ADAL" clId="{7AC3F460-09D4-AF42-A9C3-43CA570BEE35}" dt="2020-02-14T15:22:32.053" v="2380" actId="20577"/>
          <ac:spMkLst>
            <pc:docMk/>
            <pc:sldMk cId="3530699188" sldId="322"/>
            <ac:spMk id="2" creationId="{33030361-DC77-BF4D-8029-0A78474F2333}"/>
          </ac:spMkLst>
        </pc:spChg>
        <pc:spChg chg="mod">
          <ac:chgData name="Stefan L. Karlsson" userId="0c5089c8-9187-4c35-9807-9b09f4a196a8" providerId="ADAL" clId="{7AC3F460-09D4-AF42-A9C3-43CA570BEE35}" dt="2020-02-19T15:03:32.935" v="4417" actId="20577"/>
          <ac:spMkLst>
            <pc:docMk/>
            <pc:sldMk cId="3530699188" sldId="322"/>
            <ac:spMk id="3" creationId="{FEC43726-FBCA-A547-9033-8246E3B2EA7E}"/>
          </ac:spMkLst>
        </pc:spChg>
      </pc:sldChg>
      <pc:sldChg chg="addSp delSp modSp add mod modTransition setBg modClrScheme chgLayout">
        <pc:chgData name="Stefan L. Karlsson" userId="0c5089c8-9187-4c35-9807-9b09f4a196a8" providerId="ADAL" clId="{7AC3F460-09D4-AF42-A9C3-43CA570BEE35}" dt="2020-02-14T15:29:13.930" v="2643" actId="26606"/>
        <pc:sldMkLst>
          <pc:docMk/>
          <pc:sldMk cId="859493848" sldId="323"/>
        </pc:sldMkLst>
        <pc:spChg chg="add del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2" creationId="{F6F6139C-EA75-8E48-A689-9DA9D22B9BC3}"/>
          </ac:spMkLst>
        </pc:spChg>
        <pc:spChg chg="add del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3" creationId="{A9C7F967-4A5B-5249-84B6-03EB3832939C}"/>
          </ac:spMkLst>
        </pc:spChg>
        <pc:spChg chg="mod modVis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4" creationId="{5DB8E64A-FE72-6C4C-A89E-574104CA583D}"/>
          </ac:spMkLst>
        </pc:spChg>
        <pc:spChg chg="add del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5" creationId="{9473222A-2FF9-4242-A2EE-B4732E0628D6}"/>
          </ac:spMkLst>
        </pc:spChg>
        <pc:spChg chg="mod modVis">
          <ac:chgData name="Stefan L. Karlsson" userId="0c5089c8-9187-4c35-9807-9b09f4a196a8" providerId="ADAL" clId="{7AC3F460-09D4-AF42-A9C3-43CA570BEE35}" dt="2020-02-14T15:29:13.930" v="2643" actId="26606"/>
          <ac:spMkLst>
            <pc:docMk/>
            <pc:sldMk cId="859493848" sldId="323"/>
            <ac:spMk id="6" creationId="{E70E9190-ACF1-4A43-8C33-5BE30728BF96}"/>
          </ac:spMkLst>
        </pc:spChg>
        <pc:picChg chg="add mod ord">
          <ac:chgData name="Stefan L. Karlsson" userId="0c5089c8-9187-4c35-9807-9b09f4a196a8" providerId="ADAL" clId="{7AC3F460-09D4-AF42-A9C3-43CA570BEE35}" dt="2020-02-14T15:29:13.930" v="2643" actId="26606"/>
          <ac:picMkLst>
            <pc:docMk/>
            <pc:sldMk cId="859493848" sldId="323"/>
            <ac:picMk id="7" creationId="{C9BE9B6D-F0CF-4E46-863C-6D35E4CE56F2}"/>
          </ac:picMkLst>
        </pc:picChg>
      </pc:sldChg>
      <pc:sldChg chg="modSp add">
        <pc:chgData name="Stefan L. Karlsson" userId="0c5089c8-9187-4c35-9807-9b09f4a196a8" providerId="ADAL" clId="{7AC3F460-09D4-AF42-A9C3-43CA570BEE35}" dt="2020-02-20T07:14:18.636" v="5110" actId="20577"/>
        <pc:sldMkLst>
          <pc:docMk/>
          <pc:sldMk cId="1610741377" sldId="324"/>
        </pc:sldMkLst>
        <pc:spChg chg="mod">
          <ac:chgData name="Stefan L. Karlsson" userId="0c5089c8-9187-4c35-9807-9b09f4a196a8" providerId="ADAL" clId="{7AC3F460-09D4-AF42-A9C3-43CA570BEE35}" dt="2020-02-14T15:30:56.024" v="2767" actId="20577"/>
          <ac:spMkLst>
            <pc:docMk/>
            <pc:sldMk cId="1610741377" sldId="324"/>
            <ac:spMk id="2" creationId="{B51A5E1F-1A14-2F4D-8D0A-DDCC48A855AA}"/>
          </ac:spMkLst>
        </pc:spChg>
        <pc:spChg chg="mod">
          <ac:chgData name="Stefan L. Karlsson" userId="0c5089c8-9187-4c35-9807-9b09f4a196a8" providerId="ADAL" clId="{7AC3F460-09D4-AF42-A9C3-43CA570BEE35}" dt="2020-02-20T07:14:18.636" v="5110" actId="20577"/>
          <ac:spMkLst>
            <pc:docMk/>
            <pc:sldMk cId="1610741377" sldId="324"/>
            <ac:spMk id="3" creationId="{F9F8CB11-154D-2942-863D-017483912412}"/>
          </ac:spMkLst>
        </pc:spChg>
      </pc:sldChg>
      <pc:sldChg chg="addSp modSp add">
        <pc:chgData name="Stefan L. Karlsson" userId="0c5089c8-9187-4c35-9807-9b09f4a196a8" providerId="ADAL" clId="{7AC3F460-09D4-AF42-A9C3-43CA570BEE35}" dt="2020-02-14T15:40:09.158" v="3240" actId="255"/>
        <pc:sldMkLst>
          <pc:docMk/>
          <pc:sldMk cId="1902158608" sldId="325"/>
        </pc:sldMkLst>
        <pc:spChg chg="mod">
          <ac:chgData name="Stefan L. Karlsson" userId="0c5089c8-9187-4c35-9807-9b09f4a196a8" providerId="ADAL" clId="{7AC3F460-09D4-AF42-A9C3-43CA570BEE35}" dt="2020-02-14T15:37:13.477" v="3067" actId="20577"/>
          <ac:spMkLst>
            <pc:docMk/>
            <pc:sldMk cId="1902158608" sldId="325"/>
            <ac:spMk id="2" creationId="{DC603547-E792-F443-8FA6-D4F794D3B8C9}"/>
          </ac:spMkLst>
        </pc:spChg>
        <pc:spChg chg="add mod">
          <ac:chgData name="Stefan L. Karlsson" userId="0c5089c8-9187-4c35-9807-9b09f4a196a8" providerId="ADAL" clId="{7AC3F460-09D4-AF42-A9C3-43CA570BEE35}" dt="2020-02-14T15:40:09.158" v="3240" actId="255"/>
          <ac:spMkLst>
            <pc:docMk/>
            <pc:sldMk cId="1902158608" sldId="325"/>
            <ac:spMk id="4" creationId="{4112DFB6-DCE9-3647-A35B-5173820C77D1}"/>
          </ac:spMkLst>
        </pc:spChg>
      </pc:sldChg>
      <pc:sldChg chg="addSp modSp add">
        <pc:chgData name="Stefan L. Karlsson" userId="0c5089c8-9187-4c35-9807-9b09f4a196a8" providerId="ADAL" clId="{7AC3F460-09D4-AF42-A9C3-43CA570BEE35}" dt="2020-02-14T15:56:04.520" v="3454"/>
        <pc:sldMkLst>
          <pc:docMk/>
          <pc:sldMk cId="3388324534" sldId="326"/>
        </pc:sldMkLst>
        <pc:spChg chg="mod">
          <ac:chgData name="Stefan L. Karlsson" userId="0c5089c8-9187-4c35-9807-9b09f4a196a8" providerId="ADAL" clId="{7AC3F460-09D4-AF42-A9C3-43CA570BEE35}" dt="2020-02-14T15:50:38.577" v="3293" actId="20577"/>
          <ac:spMkLst>
            <pc:docMk/>
            <pc:sldMk cId="3388324534" sldId="326"/>
            <ac:spMk id="2" creationId="{A3AD97A2-6469-2248-A244-E8C94FF6D876}"/>
          </ac:spMkLst>
        </pc:spChg>
        <pc:spChg chg="add mod">
          <ac:chgData name="Stefan L. Karlsson" userId="0c5089c8-9187-4c35-9807-9b09f4a196a8" providerId="ADAL" clId="{7AC3F460-09D4-AF42-A9C3-43CA570BEE35}" dt="2020-02-14T15:56:04.520" v="3454"/>
          <ac:spMkLst>
            <pc:docMk/>
            <pc:sldMk cId="3388324534" sldId="326"/>
            <ac:spMk id="4" creationId="{351BF576-761F-964D-8349-7115693086B2}"/>
          </ac:spMkLst>
        </pc:spChg>
      </pc:sldChg>
      <pc:sldChg chg="modSp add">
        <pc:chgData name="Stefan L. Karlsson" userId="0c5089c8-9187-4c35-9807-9b09f4a196a8" providerId="ADAL" clId="{7AC3F460-09D4-AF42-A9C3-43CA570BEE35}" dt="2020-02-20T07:49:51.354" v="5675" actId="313"/>
        <pc:sldMkLst>
          <pc:docMk/>
          <pc:sldMk cId="2785771444" sldId="327"/>
        </pc:sldMkLst>
        <pc:spChg chg="mod">
          <ac:chgData name="Stefan L. Karlsson" userId="0c5089c8-9187-4c35-9807-9b09f4a196a8" providerId="ADAL" clId="{7AC3F460-09D4-AF42-A9C3-43CA570BEE35}" dt="2020-02-19T14:32:39.921" v="3670" actId="20577"/>
          <ac:spMkLst>
            <pc:docMk/>
            <pc:sldMk cId="2785771444" sldId="327"/>
            <ac:spMk id="2" creationId="{23B1D776-78EC-8A4C-88D6-9C7D95AE0B08}"/>
          </ac:spMkLst>
        </pc:spChg>
        <pc:spChg chg="mod">
          <ac:chgData name="Stefan L. Karlsson" userId="0c5089c8-9187-4c35-9807-9b09f4a196a8" providerId="ADAL" clId="{7AC3F460-09D4-AF42-A9C3-43CA570BEE35}" dt="2020-02-20T07:49:51.354" v="5675" actId="313"/>
          <ac:spMkLst>
            <pc:docMk/>
            <pc:sldMk cId="2785771444" sldId="327"/>
            <ac:spMk id="3" creationId="{08D17877-FCDB-2249-AF0E-0FEC8A2D67E6}"/>
          </ac:spMkLst>
        </pc:spChg>
      </pc:sldChg>
      <pc:sldChg chg="addSp delSp modSp add">
        <pc:chgData name="Stefan L. Karlsson" userId="0c5089c8-9187-4c35-9807-9b09f4a196a8" providerId="ADAL" clId="{7AC3F460-09D4-AF42-A9C3-43CA570BEE35}" dt="2020-02-20T07:37:58.660" v="5579" actId="20577"/>
        <pc:sldMkLst>
          <pc:docMk/>
          <pc:sldMk cId="769146211" sldId="328"/>
        </pc:sldMkLst>
        <pc:spChg chg="mod">
          <ac:chgData name="Stefan L. Karlsson" userId="0c5089c8-9187-4c35-9807-9b09f4a196a8" providerId="ADAL" clId="{7AC3F460-09D4-AF42-A9C3-43CA570BEE35}" dt="2020-02-19T14:54:07.491" v="3968" actId="20577"/>
          <ac:spMkLst>
            <pc:docMk/>
            <pc:sldMk cId="769146211" sldId="328"/>
            <ac:spMk id="2" creationId="{6C9FFFF4-7F01-2D4D-A2AB-4F320E7D924B}"/>
          </ac:spMkLst>
        </pc:spChg>
        <pc:spChg chg="del">
          <ac:chgData name="Stefan L. Karlsson" userId="0c5089c8-9187-4c35-9807-9b09f4a196a8" providerId="ADAL" clId="{7AC3F460-09D4-AF42-A9C3-43CA570BEE35}" dt="2020-02-19T14:50:04.572" v="3890" actId="478"/>
          <ac:spMkLst>
            <pc:docMk/>
            <pc:sldMk cId="769146211" sldId="328"/>
            <ac:spMk id="3" creationId="{60C347BF-124D-7643-9229-B7CA6DBDF99D}"/>
          </ac:spMkLst>
        </pc:spChg>
        <pc:spChg chg="add mod">
          <ac:chgData name="Stefan L. Karlsson" userId="0c5089c8-9187-4c35-9807-9b09f4a196a8" providerId="ADAL" clId="{7AC3F460-09D4-AF42-A9C3-43CA570BEE35}" dt="2020-02-19T14:56:09.668" v="4026" actId="20577"/>
          <ac:spMkLst>
            <pc:docMk/>
            <pc:sldMk cId="769146211" sldId="328"/>
            <ac:spMk id="7" creationId="{AE4BF620-BC79-844F-B62E-1EFD96FAB7D2}"/>
          </ac:spMkLst>
        </pc:spChg>
        <pc:spChg chg="add mod">
          <ac:chgData name="Stefan L. Karlsson" userId="0c5089c8-9187-4c35-9807-9b09f4a196a8" providerId="ADAL" clId="{7AC3F460-09D4-AF42-A9C3-43CA570BEE35}" dt="2020-02-20T07:37:58.660" v="5579" actId="20577"/>
          <ac:spMkLst>
            <pc:docMk/>
            <pc:sldMk cId="769146211" sldId="328"/>
            <ac:spMk id="8" creationId="{B321D32C-3822-174C-90CB-C0F58A959849}"/>
          </ac:spMkLst>
        </pc:spChg>
        <pc:spChg chg="add mod">
          <ac:chgData name="Stefan L. Karlsson" userId="0c5089c8-9187-4c35-9807-9b09f4a196a8" providerId="ADAL" clId="{7AC3F460-09D4-AF42-A9C3-43CA570BEE35}" dt="2020-02-19T14:55:53.446" v="4011" actId="20577"/>
          <ac:spMkLst>
            <pc:docMk/>
            <pc:sldMk cId="769146211" sldId="328"/>
            <ac:spMk id="9" creationId="{96DBBCAF-EB97-B646-A68C-55F40ED85172}"/>
          </ac:spMkLst>
        </pc:spChg>
        <pc:spChg chg="add mod">
          <ac:chgData name="Stefan L. Karlsson" userId="0c5089c8-9187-4c35-9807-9b09f4a196a8" providerId="ADAL" clId="{7AC3F460-09D4-AF42-A9C3-43CA570BEE35}" dt="2020-02-19T14:55:03.742" v="3995" actId="20577"/>
          <ac:spMkLst>
            <pc:docMk/>
            <pc:sldMk cId="769146211" sldId="328"/>
            <ac:spMk id="10" creationId="{AFA5B6C9-172A-5D46-A298-C9F77B11628B}"/>
          </ac:spMkLst>
        </pc:spChg>
        <pc:spChg chg="add mod">
          <ac:chgData name="Stefan L. Karlsson" userId="0c5089c8-9187-4c35-9807-9b09f4a196a8" providerId="ADAL" clId="{7AC3F460-09D4-AF42-A9C3-43CA570BEE35}" dt="2020-02-19T14:56:37.053" v="4029" actId="1076"/>
          <ac:spMkLst>
            <pc:docMk/>
            <pc:sldMk cId="769146211" sldId="328"/>
            <ac:spMk id="34" creationId="{A20E29D0-1F20-EA47-9700-2CAB2362E2C9}"/>
          </ac:spMkLst>
        </pc:spChg>
        <pc:spChg chg="add mod">
          <ac:chgData name="Stefan L. Karlsson" userId="0c5089c8-9187-4c35-9807-9b09f4a196a8" providerId="ADAL" clId="{7AC3F460-09D4-AF42-A9C3-43CA570BEE35}" dt="2020-02-19T14:58:42.120" v="4175" actId="1076"/>
          <ac:spMkLst>
            <pc:docMk/>
            <pc:sldMk cId="769146211" sldId="328"/>
            <ac:spMk id="39" creationId="{9C0EC71F-FDE4-AE4A-9DDE-301A408B618D}"/>
          </ac:spMkLst>
        </pc:spChg>
        <pc:cxnChg chg="add del mod">
          <ac:chgData name="Stefan L. Karlsson" userId="0c5089c8-9187-4c35-9807-9b09f4a196a8" providerId="ADAL" clId="{7AC3F460-09D4-AF42-A9C3-43CA570BEE35}" dt="2020-02-19T14:52:16.971" v="3943" actId="478"/>
          <ac:cxnSpMkLst>
            <pc:docMk/>
            <pc:sldMk cId="769146211" sldId="328"/>
            <ac:cxnSpMk id="12" creationId="{8E00E4FA-7077-EE44-A2C4-FDCC787F7CC3}"/>
          </ac:cxnSpMkLst>
        </pc:cxnChg>
        <pc:cxnChg chg="add mod">
          <ac:chgData name="Stefan L. Karlsson" userId="0c5089c8-9187-4c35-9807-9b09f4a196a8" providerId="ADAL" clId="{7AC3F460-09D4-AF42-A9C3-43CA570BEE35}" dt="2020-02-19T14:52:35.074" v="3947" actId="14100"/>
          <ac:cxnSpMkLst>
            <pc:docMk/>
            <pc:sldMk cId="769146211" sldId="328"/>
            <ac:cxnSpMk id="16" creationId="{27C3C22F-8617-7140-B259-375E9A11B18B}"/>
          </ac:cxnSpMkLst>
        </pc:cxnChg>
        <pc:cxnChg chg="add mod">
          <ac:chgData name="Stefan L. Karlsson" userId="0c5089c8-9187-4c35-9807-9b09f4a196a8" providerId="ADAL" clId="{7AC3F460-09D4-AF42-A9C3-43CA570BEE35}" dt="2020-02-19T14:52:41.723" v="3948" actId="11529"/>
          <ac:cxnSpMkLst>
            <pc:docMk/>
            <pc:sldMk cId="769146211" sldId="328"/>
            <ac:cxnSpMk id="20" creationId="{3B74FAD8-2BB2-BD4B-9DCD-311205482C78}"/>
          </ac:cxnSpMkLst>
        </pc:cxnChg>
        <pc:cxnChg chg="add mod">
          <ac:chgData name="Stefan L. Karlsson" userId="0c5089c8-9187-4c35-9807-9b09f4a196a8" providerId="ADAL" clId="{7AC3F460-09D4-AF42-A9C3-43CA570BEE35}" dt="2020-02-19T14:53:07.688" v="3949" actId="11529"/>
          <ac:cxnSpMkLst>
            <pc:docMk/>
            <pc:sldMk cId="769146211" sldId="328"/>
            <ac:cxnSpMk id="22" creationId="{EC2F4901-4025-EB43-BD33-C590EB45CC41}"/>
          </ac:cxnSpMkLst>
        </pc:cxnChg>
        <pc:cxnChg chg="add mod">
          <ac:chgData name="Stefan L. Karlsson" userId="0c5089c8-9187-4c35-9807-9b09f4a196a8" providerId="ADAL" clId="{7AC3F460-09D4-AF42-A9C3-43CA570BEE35}" dt="2020-02-19T14:53:13.943" v="3950" actId="11529"/>
          <ac:cxnSpMkLst>
            <pc:docMk/>
            <pc:sldMk cId="769146211" sldId="328"/>
            <ac:cxnSpMk id="24" creationId="{61B7E6C0-1095-144E-AC6A-B6E0A0B849FD}"/>
          </ac:cxnSpMkLst>
        </pc:cxnChg>
        <pc:cxnChg chg="add mod">
          <ac:chgData name="Stefan L. Karlsson" userId="0c5089c8-9187-4c35-9807-9b09f4a196a8" providerId="ADAL" clId="{7AC3F460-09D4-AF42-A9C3-43CA570BEE35}" dt="2020-02-19T14:53:24.574" v="3951" actId="11529"/>
          <ac:cxnSpMkLst>
            <pc:docMk/>
            <pc:sldMk cId="769146211" sldId="328"/>
            <ac:cxnSpMk id="26" creationId="{6C33CA11-73BD-A842-8889-EC6742884AB1}"/>
          </ac:cxnSpMkLst>
        </pc:cxnChg>
        <pc:cxnChg chg="add mod">
          <ac:chgData name="Stefan L. Karlsson" userId="0c5089c8-9187-4c35-9807-9b09f4a196a8" providerId="ADAL" clId="{7AC3F460-09D4-AF42-A9C3-43CA570BEE35}" dt="2020-02-19T14:55:34.794" v="4006" actId="14100"/>
          <ac:cxnSpMkLst>
            <pc:docMk/>
            <pc:sldMk cId="769146211" sldId="328"/>
            <ac:cxnSpMk id="28" creationId="{51D16BFF-4014-494E-AA9E-3D0198341811}"/>
          </ac:cxnSpMkLst>
        </pc:cxnChg>
        <pc:cxnChg chg="add mod">
          <ac:chgData name="Stefan L. Karlsson" userId="0c5089c8-9187-4c35-9807-9b09f4a196a8" providerId="ADAL" clId="{7AC3F460-09D4-AF42-A9C3-43CA570BEE35}" dt="2020-02-19T14:55:39.519" v="4007" actId="14100"/>
          <ac:cxnSpMkLst>
            <pc:docMk/>
            <pc:sldMk cId="769146211" sldId="328"/>
            <ac:cxnSpMk id="30" creationId="{D902FE98-6901-354B-9CA4-C9C5AC29F9D3}"/>
          </ac:cxnSpMkLst>
        </pc:cxnChg>
        <pc:cxnChg chg="add mod">
          <ac:chgData name="Stefan L. Karlsson" userId="0c5089c8-9187-4c35-9807-9b09f4a196a8" providerId="ADAL" clId="{7AC3F460-09D4-AF42-A9C3-43CA570BEE35}" dt="2020-02-19T14:53:45.106" v="3954" actId="11529"/>
          <ac:cxnSpMkLst>
            <pc:docMk/>
            <pc:sldMk cId="769146211" sldId="328"/>
            <ac:cxnSpMk id="32" creationId="{849C5F62-1958-D343-AA75-A704E9A6C913}"/>
          </ac:cxnSpMkLst>
        </pc:cxnChg>
      </pc:sldChg>
      <pc:sldChg chg="add del">
        <pc:chgData name="Stefan L. Karlsson" userId="0c5089c8-9187-4c35-9807-9b09f4a196a8" providerId="ADAL" clId="{7AC3F460-09D4-AF42-A9C3-43CA570BEE35}" dt="2020-02-19T14:43:22.164" v="3824"/>
        <pc:sldMkLst>
          <pc:docMk/>
          <pc:sldMk cId="2407465452" sldId="328"/>
        </pc:sldMkLst>
      </pc:sldChg>
      <pc:sldChg chg="modSp add">
        <pc:chgData name="Stefan L. Karlsson" userId="0c5089c8-9187-4c35-9807-9b09f4a196a8" providerId="ADAL" clId="{7AC3F460-09D4-AF42-A9C3-43CA570BEE35}" dt="2020-02-20T08:15:35.923" v="6611" actId="20577"/>
        <pc:sldMkLst>
          <pc:docMk/>
          <pc:sldMk cId="2126677189" sldId="329"/>
        </pc:sldMkLst>
        <pc:spChg chg="mod">
          <ac:chgData name="Stefan L. Karlsson" userId="0c5089c8-9187-4c35-9807-9b09f4a196a8" providerId="ADAL" clId="{7AC3F460-09D4-AF42-A9C3-43CA570BEE35}" dt="2020-02-19T15:01:15.627" v="4318" actId="20577"/>
          <ac:spMkLst>
            <pc:docMk/>
            <pc:sldMk cId="2126677189" sldId="329"/>
            <ac:spMk id="2" creationId="{E3A28AF1-E1FB-7D4D-9798-F1E2185D0FF1}"/>
          </ac:spMkLst>
        </pc:spChg>
        <pc:spChg chg="mod">
          <ac:chgData name="Stefan L. Karlsson" userId="0c5089c8-9187-4c35-9807-9b09f4a196a8" providerId="ADAL" clId="{7AC3F460-09D4-AF42-A9C3-43CA570BEE35}" dt="2020-02-20T08:15:35.923" v="6611" actId="20577"/>
          <ac:spMkLst>
            <pc:docMk/>
            <pc:sldMk cId="2126677189" sldId="329"/>
            <ac:spMk id="3" creationId="{D6722DDA-4437-2C45-9893-4F6F8A8C857E}"/>
          </ac:spMkLst>
        </pc:spChg>
      </pc:sldChg>
      <pc:sldChg chg="modSp add">
        <pc:chgData name="Stefan L. Karlsson" userId="0c5089c8-9187-4c35-9807-9b09f4a196a8" providerId="ADAL" clId="{7AC3F460-09D4-AF42-A9C3-43CA570BEE35}" dt="2020-02-20T07:12:11.489" v="5032" actId="313"/>
        <pc:sldMkLst>
          <pc:docMk/>
          <pc:sldMk cId="382061501" sldId="330"/>
        </pc:sldMkLst>
        <pc:spChg chg="mod">
          <ac:chgData name="Stefan L. Karlsson" userId="0c5089c8-9187-4c35-9807-9b09f4a196a8" providerId="ADAL" clId="{7AC3F460-09D4-AF42-A9C3-43CA570BEE35}" dt="2020-02-20T07:05:38.924" v="4507" actId="20577"/>
          <ac:spMkLst>
            <pc:docMk/>
            <pc:sldMk cId="382061501" sldId="330"/>
            <ac:spMk id="2" creationId="{D6539B3E-E4F6-2545-B6D8-EAB4343F0F6A}"/>
          </ac:spMkLst>
        </pc:spChg>
        <pc:spChg chg="mod">
          <ac:chgData name="Stefan L. Karlsson" userId="0c5089c8-9187-4c35-9807-9b09f4a196a8" providerId="ADAL" clId="{7AC3F460-09D4-AF42-A9C3-43CA570BEE35}" dt="2020-02-20T07:12:11.489" v="5032" actId="313"/>
          <ac:spMkLst>
            <pc:docMk/>
            <pc:sldMk cId="382061501" sldId="330"/>
            <ac:spMk id="3" creationId="{99109877-EA3F-7F44-99C5-101A0FC3E5BC}"/>
          </ac:spMkLst>
        </pc:spChg>
      </pc:sldChg>
      <pc:sldChg chg="modSp add">
        <pc:chgData name="Stefan L. Karlsson" userId="0c5089c8-9187-4c35-9807-9b09f4a196a8" providerId="ADAL" clId="{7AC3F460-09D4-AF42-A9C3-43CA570BEE35}" dt="2020-02-20T07:12:46.135" v="5034" actId="255"/>
        <pc:sldMkLst>
          <pc:docMk/>
          <pc:sldMk cId="1118209783" sldId="331"/>
        </pc:sldMkLst>
        <pc:spChg chg="mod">
          <ac:chgData name="Stefan L. Karlsson" userId="0c5089c8-9187-4c35-9807-9b09f4a196a8" providerId="ADAL" clId="{7AC3F460-09D4-AF42-A9C3-43CA570BEE35}" dt="2020-02-20T07:09:12.687" v="4826" actId="20577"/>
          <ac:spMkLst>
            <pc:docMk/>
            <pc:sldMk cId="1118209783" sldId="331"/>
            <ac:spMk id="2" creationId="{94439FA0-986F-CC4F-86B0-83E78FC92873}"/>
          </ac:spMkLst>
        </pc:spChg>
        <pc:spChg chg="mod">
          <ac:chgData name="Stefan L. Karlsson" userId="0c5089c8-9187-4c35-9807-9b09f4a196a8" providerId="ADAL" clId="{7AC3F460-09D4-AF42-A9C3-43CA570BEE35}" dt="2020-02-20T07:12:46.135" v="5034" actId="255"/>
          <ac:spMkLst>
            <pc:docMk/>
            <pc:sldMk cId="1118209783" sldId="331"/>
            <ac:spMk id="3" creationId="{2EA7EFA8-5ED0-204C-A697-4F44C91C2E9E}"/>
          </ac:spMkLst>
        </pc:spChg>
      </pc:sldChg>
      <pc:sldChg chg="modSp add ord">
        <pc:chgData name="Stefan L. Karlsson" userId="0c5089c8-9187-4c35-9807-9b09f4a196a8" providerId="ADAL" clId="{7AC3F460-09D4-AF42-A9C3-43CA570BEE35}" dt="2020-02-20T08:00:23.858" v="6335" actId="20577"/>
        <pc:sldMkLst>
          <pc:docMk/>
          <pc:sldMk cId="3637415104" sldId="332"/>
        </pc:sldMkLst>
        <pc:spChg chg="mod">
          <ac:chgData name="Stefan L. Karlsson" userId="0c5089c8-9187-4c35-9807-9b09f4a196a8" providerId="ADAL" clId="{7AC3F460-09D4-AF42-A9C3-43CA570BEE35}" dt="2020-02-20T07:52:22.076" v="5761" actId="20577"/>
          <ac:spMkLst>
            <pc:docMk/>
            <pc:sldMk cId="3637415104" sldId="332"/>
            <ac:spMk id="2" creationId="{373BC92F-31F6-6746-B2C5-325B20BFDA8F}"/>
          </ac:spMkLst>
        </pc:spChg>
        <pc:spChg chg="mod">
          <ac:chgData name="Stefan L. Karlsson" userId="0c5089c8-9187-4c35-9807-9b09f4a196a8" providerId="ADAL" clId="{7AC3F460-09D4-AF42-A9C3-43CA570BEE35}" dt="2020-02-20T08:00:23.858" v="6335" actId="20577"/>
          <ac:spMkLst>
            <pc:docMk/>
            <pc:sldMk cId="3637415104" sldId="332"/>
            <ac:spMk id="3" creationId="{38BA9CC6-FF72-F54A-BAB9-3B5E5FBB2A71}"/>
          </ac:spMkLst>
        </pc:spChg>
      </pc:sldChg>
    </pc:docChg>
  </pc:docChgLst>
  <pc:docChgLst>
    <pc:chgData name="Stefan L. Karlsson" userId="0c5089c8-9187-4c35-9807-9b09f4a196a8" providerId="ADAL" clId="{EEFE3EF7-16AA-C24F-8418-1DDCAA5CFD0B}"/>
    <pc:docChg chg="undo custSel addSld modSld sldOrd">
      <pc:chgData name="Stefan L. Karlsson" userId="0c5089c8-9187-4c35-9807-9b09f4a196a8" providerId="ADAL" clId="{EEFE3EF7-16AA-C24F-8418-1DDCAA5CFD0B}" dt="2021-02-18T08:22:21.561" v="288" actId="20577"/>
      <pc:docMkLst>
        <pc:docMk/>
      </pc:docMkLst>
      <pc:sldChg chg="modSp">
        <pc:chgData name="Stefan L. Karlsson" userId="0c5089c8-9187-4c35-9807-9b09f4a196a8" providerId="ADAL" clId="{EEFE3EF7-16AA-C24F-8418-1DDCAA5CFD0B}" dt="2021-02-15T13:53:45.961" v="0" actId="1076"/>
        <pc:sldMkLst>
          <pc:docMk/>
          <pc:sldMk cId="558528824" sldId="258"/>
        </pc:sldMkLst>
        <pc:picChg chg="mod">
          <ac:chgData name="Stefan L. Karlsson" userId="0c5089c8-9187-4c35-9807-9b09f4a196a8" providerId="ADAL" clId="{EEFE3EF7-16AA-C24F-8418-1DDCAA5CFD0B}" dt="2021-02-15T13:53:45.961" v="0" actId="1076"/>
          <ac:picMkLst>
            <pc:docMk/>
            <pc:sldMk cId="558528824" sldId="258"/>
            <ac:picMk id="7178" creationId="{F60FD6DB-5C61-D141-9047-E6E73F80AA14}"/>
          </ac:picMkLst>
        </pc:picChg>
      </pc:sldChg>
      <pc:sldChg chg="modSp mod">
        <pc:chgData name="Stefan L. Karlsson" userId="0c5089c8-9187-4c35-9807-9b09f4a196a8" providerId="ADAL" clId="{EEFE3EF7-16AA-C24F-8418-1DDCAA5CFD0B}" dt="2021-02-15T14:01:42.098" v="34" actId="33524"/>
        <pc:sldMkLst>
          <pc:docMk/>
          <pc:sldMk cId="74823222" sldId="268"/>
        </pc:sldMkLst>
        <pc:spChg chg="mod">
          <ac:chgData name="Stefan L. Karlsson" userId="0c5089c8-9187-4c35-9807-9b09f4a196a8" providerId="ADAL" clId="{EEFE3EF7-16AA-C24F-8418-1DDCAA5CFD0B}" dt="2021-02-15T14:01:42.098" v="34" actId="33524"/>
          <ac:spMkLst>
            <pc:docMk/>
            <pc:sldMk cId="74823222" sldId="268"/>
            <ac:spMk id="3" creationId="{099AB93D-7D15-5849-BFAD-B0D9D76A3F4D}"/>
          </ac:spMkLst>
        </pc:spChg>
      </pc:sldChg>
      <pc:sldChg chg="addSp delSp modSp mod">
        <pc:chgData name="Stefan L. Karlsson" userId="0c5089c8-9187-4c35-9807-9b09f4a196a8" providerId="ADAL" clId="{EEFE3EF7-16AA-C24F-8418-1DDCAA5CFD0B}" dt="2021-02-18T08:18:56.695" v="197" actId="1076"/>
        <pc:sldMkLst>
          <pc:docMk/>
          <pc:sldMk cId="3822447837" sldId="279"/>
        </pc:sldMkLst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7" creationId="{5EC85488-E6B1-3140-B413-8CE8419374C4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8" creationId="{CB40C21E-75B6-D549-A8BA-6F3DA0E66C35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9" creationId="{EF981800-9711-584D-A6D2-7B17796883CD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0" creationId="{65521DD4-8BE3-F746-96B4-28BDC891156D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1" creationId="{B464A28E-30FC-CA42-821A-DBFCEFBEB210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2" creationId="{AD7758B4-3623-ED44-B0C3-7E0BEE24CCFA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6" creationId="{F5B311AB-3233-174D-ADD4-B2057E3BA58C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17" creationId="{AC80F40B-0C19-D640-BC7E-4E83088870AF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22" creationId="{724D82E9-65A4-F848-BA6A-42455396F17F}"/>
          </ac:spMkLst>
        </pc:spChg>
        <pc:spChg chg="add del mod">
          <ac:chgData name="Stefan L. Karlsson" userId="0c5089c8-9187-4c35-9807-9b09f4a196a8" providerId="ADAL" clId="{EEFE3EF7-16AA-C24F-8418-1DDCAA5CFD0B}" dt="2021-02-18T08:16:29.431" v="178"/>
          <ac:spMkLst>
            <pc:docMk/>
            <pc:sldMk cId="3822447837" sldId="279"/>
            <ac:spMk id="25" creationId="{D854F18E-3577-0346-BC7C-092606AF2B49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28" creationId="{AA717267-10EA-6D41-819A-E47D886E5AD4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29" creationId="{6F49FEC0-51DB-434A-A407-6C21F601F429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0" creationId="{2F246108-F8D3-3340-944F-31D780F9F466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1" creationId="{FDB50BA8-926B-FD42-BD77-58BE8D8B9584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2" creationId="{F49225D4-DDAD-1441-8118-388E0354E46F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3" creationId="{E462963A-C84C-4348-B764-7EF8837708D9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7" creationId="{1A003C0D-7E5C-B148-A2A3-2024B4B0D2EB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38" creationId="{FB044C53-2BE5-DE45-B95F-2B5A09DF747D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43" creationId="{D4A2477E-A0FA-FC40-A0B7-8C752608A75A}"/>
          </ac:spMkLst>
        </pc:spChg>
        <pc:spChg chg="add del mod">
          <ac:chgData name="Stefan L. Karlsson" userId="0c5089c8-9187-4c35-9807-9b09f4a196a8" providerId="ADAL" clId="{EEFE3EF7-16AA-C24F-8418-1DDCAA5CFD0B}" dt="2021-02-18T08:16:34.922" v="180"/>
          <ac:spMkLst>
            <pc:docMk/>
            <pc:sldMk cId="3822447837" sldId="279"/>
            <ac:spMk id="46" creationId="{59BA8C9C-FFEB-4441-9968-7FD80A4CB884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49" creationId="{821D840B-282C-E044-A398-2642D136145E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0" creationId="{E32CA6E9-FCD6-AA4D-821D-B228CC3064EC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1" creationId="{1A722F8F-C491-D044-B20F-8D62B08F8B26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2" creationId="{3CC85D16-BDE9-F04B-A147-1E3D07636B8A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3" creationId="{1BBB65F9-810A-6E46-8C26-DD7BCF14C30D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4" creationId="{FEBD76F7-01E6-D84D-BE35-E75CD632E207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8" creationId="{C60DE79A-08A5-B24D-83E6-2627E66B4682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59" creationId="{6207F973-44E9-8A44-B8B9-7154D744AFB6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64" creationId="{91AEC730-AEB0-8A4F-AB3F-2DDB7278C526}"/>
          </ac:spMkLst>
        </pc:spChg>
        <pc:spChg chg="add del mod">
          <ac:chgData name="Stefan L. Karlsson" userId="0c5089c8-9187-4c35-9807-9b09f4a196a8" providerId="ADAL" clId="{EEFE3EF7-16AA-C24F-8418-1DDCAA5CFD0B}" dt="2021-02-18T08:17:48.460" v="188"/>
          <ac:spMkLst>
            <pc:docMk/>
            <pc:sldMk cId="3822447837" sldId="279"/>
            <ac:spMk id="67" creationId="{25BC04D4-421D-9845-8AC0-96016540C4A5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0" creationId="{514825B9-E59A-F747-9B05-B0A8CEDB598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1" creationId="{B583D743-72DE-0041-B3E2-4DFF8BDAF3DB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2" creationId="{9AF36E43-DF44-2C4D-B958-90FFAF70418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3" creationId="{2B88E5DB-EF48-ED44-AC6E-40754C1DABD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4" creationId="{D1A4922C-24FA-244F-970C-CB385CD9BD3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5" creationId="{ED42F916-9510-D346-A3CE-1CEC4454E4DB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79" creationId="{188A4680-4794-0A4F-8399-285C05927E63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80" creationId="{DA168AC0-0128-0E40-8139-A3E78A4BF59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85" creationId="{AD9A77EA-804A-F74A-963B-5CA97A4DF8EC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88" creationId="{53C8803F-51B9-D74D-8169-2EC7826E76D4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1" creationId="{3ACB42A8-F236-8243-911D-7BAE11E4915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2" creationId="{62CD468E-8D5C-D641-B87D-A707AE0AD894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3" creationId="{D717D9F1-F285-AE46-B27F-83DA760BFF65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4" creationId="{BA629278-545E-E741-96C7-040AA4063F91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95" creationId="{8CF82FAD-64F3-1F41-94D6-6D47ECCC85DA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2" creationId="{A6026649-B512-884F-827B-56BCC96E7B08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3" creationId="{6A36D6C4-C34C-4E4B-9DF1-9086C72F7CF3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4" creationId="{81E1F177-876A-F044-A396-C7E01424469D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6" creationId="{BD2EF404-AFB4-7E41-B56F-C537C63C27F2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7" creationId="{ED025B4D-5CF4-1F4C-A6B8-D4CD0DC8F5EB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8" creationId="{D2DCB62F-1E3B-F14E-9FA5-ED340A63A015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09" creationId="{725302E9-1109-C446-B0EB-0A429BD4BEC4}"/>
          </ac:spMkLst>
        </pc:spChg>
        <pc:spChg chg="add del mod">
          <ac:chgData name="Stefan L. Karlsson" userId="0c5089c8-9187-4c35-9807-9b09f4a196a8" providerId="ADAL" clId="{EEFE3EF7-16AA-C24F-8418-1DDCAA5CFD0B}" dt="2021-02-18T08:18:11.651" v="190"/>
          <ac:spMkLst>
            <pc:docMk/>
            <pc:sldMk cId="3822447837" sldId="279"/>
            <ac:spMk id="118" creationId="{54126D5A-C54B-6843-9CC4-D44396B62E95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19" creationId="{CB6FA5FF-67B9-2546-9951-CDF8F14EEA97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0" creationId="{5FB90282-8056-8945-A0FE-FD293A460DE4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1" creationId="{9F6AC1A1-BB58-C64D-A1D0-822F2EE435CA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2" creationId="{7A535B5D-BE38-A746-AF0F-3C3AC5DE408F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3" creationId="{2578439F-7058-1244-A6F7-8F823E3A69E8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4" creationId="{87CA7ADC-4543-E34E-9053-91E8F362DCCD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8" creationId="{0D77B568-F1EC-F24E-8EC4-C19B3DA399C0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29" creationId="{07057FE9-C560-D446-9E1F-85B617599507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34" creationId="{7F6D2AD6-5669-CA44-A3D7-9E9E587602AE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37" creationId="{1C8F408D-C8E1-8340-B26C-5ED3FA6F3D27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0" creationId="{CD60CF2B-645D-3A48-8AB5-FFB3CBBC7285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1" creationId="{FF3C287F-02C3-104B-B823-63CE5DCD47BB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2" creationId="{966FDAE9-3955-284B-8694-39272C1001DF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3" creationId="{39CF029E-4ED4-0745-B1A9-70CD6C3A3055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44" creationId="{B32E1518-7946-8540-BB59-73122E66E0AB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51" creationId="{DAF2B213-DA45-8341-A307-C38446FBBE5B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52" creationId="{71813CB9-6ED6-954F-AB6E-25E2E7E10979}"/>
          </ac:spMkLst>
        </pc:spChg>
        <pc:spChg chg="add mod">
          <ac:chgData name="Stefan L. Karlsson" userId="0c5089c8-9187-4c35-9807-9b09f4a196a8" providerId="ADAL" clId="{EEFE3EF7-16AA-C24F-8418-1DDCAA5CFD0B}" dt="2021-02-18T08:18:56.695" v="197" actId="1076"/>
          <ac:spMkLst>
            <pc:docMk/>
            <pc:sldMk cId="3822447837" sldId="279"/>
            <ac:spMk id="153" creationId="{F771EC31-0921-F549-A13E-B3CB95F3A5F3}"/>
          </ac:spMkLst>
        </pc:spChg>
        <pc:spChg chg="add del mod">
          <ac:chgData name="Stefan L. Karlsson" userId="0c5089c8-9187-4c35-9807-9b09f4a196a8" providerId="ADAL" clId="{EEFE3EF7-16AA-C24F-8418-1DDCAA5CFD0B}" dt="2021-02-18T08:18:33.203" v="195" actId="478"/>
          <ac:spMkLst>
            <pc:docMk/>
            <pc:sldMk cId="3822447837" sldId="279"/>
            <ac:spMk id="155" creationId="{3CCC9EDE-515C-B048-980A-FB58B557A8D0}"/>
          </ac:spMkLst>
        </pc:spChg>
        <pc:spChg chg="add del mod">
          <ac:chgData name="Stefan L. Karlsson" userId="0c5089c8-9187-4c35-9807-9b09f4a196a8" providerId="ADAL" clId="{EEFE3EF7-16AA-C24F-8418-1DDCAA5CFD0B}" dt="2021-02-18T08:18:30.594" v="194" actId="478"/>
          <ac:spMkLst>
            <pc:docMk/>
            <pc:sldMk cId="3822447837" sldId="279"/>
            <ac:spMk id="156" creationId="{A57ACE45-C25B-4244-8034-74EB99BA07C5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57" creationId="{F0D15799-5C1E-6647-89A0-B23110B7F1EF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58" creationId="{B8EFD47A-2259-DF49-A475-D6647E08522D}"/>
          </ac:spMkLst>
        </pc:spChg>
        <pc:spChg chg="add mod">
          <ac:chgData name="Stefan L. Karlsson" userId="0c5089c8-9187-4c35-9807-9b09f4a196a8" providerId="ADAL" clId="{EEFE3EF7-16AA-C24F-8418-1DDCAA5CFD0B}" dt="2021-02-18T08:18:24.118" v="192" actId="1076"/>
          <ac:spMkLst>
            <pc:docMk/>
            <pc:sldMk cId="3822447837" sldId="279"/>
            <ac:spMk id="167" creationId="{3CE03D6A-36FA-C54F-9D8F-DF611E557A97}"/>
          </ac:spMkLst>
        </pc:sp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3" creationId="{5AB9D748-326A-EA4C-BCC0-4EB2088DA495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4" creationId="{488168D6-8D12-0A4F-9AE2-78031F3E011B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5" creationId="{EE68854E-ED43-2744-8A3A-414CD43526C7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8" creationId="{4ABA61DF-A5B0-5A44-890B-A2DBB2348199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19" creationId="{EC3123E0-9A50-FE42-A6FB-A834A598FDA7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0" creationId="{5D8FF54E-5FED-9B45-896B-6700C1834560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1" creationId="{70F4B78F-191B-EE49-9F2C-FE3631496493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3" creationId="{441D7A6F-16D6-2E4D-9526-5BF56FC0631A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4" creationId="{1577E49B-3F5C-BD42-B677-A1C5B61BAEC1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6" creationId="{547FB90F-B267-AF46-BD12-042436CF0E6F}"/>
          </ac:cxnSpMkLst>
        </pc:cxnChg>
        <pc:cxnChg chg="add del mod">
          <ac:chgData name="Stefan L. Karlsson" userId="0c5089c8-9187-4c35-9807-9b09f4a196a8" providerId="ADAL" clId="{EEFE3EF7-16AA-C24F-8418-1DDCAA5CFD0B}" dt="2021-02-18T08:16:29.431" v="178"/>
          <ac:cxnSpMkLst>
            <pc:docMk/>
            <pc:sldMk cId="3822447837" sldId="279"/>
            <ac:cxnSpMk id="27" creationId="{6A9018E6-6A34-8A47-A6B0-BFB4510B57E1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4" creationId="{2A03F930-5DB6-A947-B872-361765C09523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5" creationId="{02B06431-1694-AD44-822F-D70E42CC4610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6" creationId="{28958EED-01AB-FB46-B89D-B1ECD12895D7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39" creationId="{A13B45F8-EABA-B24A-A8CF-6CBF10F16F11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0" creationId="{DFA1EC4D-D8D2-5C43-91ED-46D9FDDE5B1C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1" creationId="{2E0BF82C-A994-9E4E-B838-5384BE1464B4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2" creationId="{9AB057B8-A00B-CB45-9C77-E4603376CDCB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4" creationId="{F206F928-4455-A045-8B06-08543E04DE00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5" creationId="{E76641DF-A614-0446-9C06-25F05D4D7501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7" creationId="{E8F12472-9BF7-544B-B0A6-9CBFC380496F}"/>
          </ac:cxnSpMkLst>
        </pc:cxnChg>
        <pc:cxnChg chg="add del mod">
          <ac:chgData name="Stefan L. Karlsson" userId="0c5089c8-9187-4c35-9807-9b09f4a196a8" providerId="ADAL" clId="{EEFE3EF7-16AA-C24F-8418-1DDCAA5CFD0B}" dt="2021-02-18T08:16:34.922" v="180"/>
          <ac:cxnSpMkLst>
            <pc:docMk/>
            <pc:sldMk cId="3822447837" sldId="279"/>
            <ac:cxnSpMk id="48" creationId="{0ED9FE4F-FE86-5A46-9FCE-B1F56E87DFEC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55" creationId="{C1F1E92B-C9C2-F148-8832-DBFF1393B9F2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56" creationId="{B6F08FFB-446D-BF4F-9AA3-CF1ED1C54516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57" creationId="{1AD173E4-C95C-6949-A732-2A4D6C5CD386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0" creationId="{52A12908-6AD8-DF46-9FAC-C08C9E3BD1B4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1" creationId="{E4D9281A-A6F3-F944-8200-47CE7EFD1A44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2" creationId="{64C483C9-D10B-A64D-AD13-F4086C04DB62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3" creationId="{7257805B-F729-3F45-A502-E6046967042D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5" creationId="{5B08180A-FD0A-E440-A9E5-311A3A61FED1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6" creationId="{C7617B9C-B9D2-CD47-9FE4-CE0253CAC1AE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8" creationId="{16181F20-FFD5-8242-8234-95487DC15281}"/>
          </ac:cxnSpMkLst>
        </pc:cxnChg>
        <pc:cxnChg chg="add del mod">
          <ac:chgData name="Stefan L. Karlsson" userId="0c5089c8-9187-4c35-9807-9b09f4a196a8" providerId="ADAL" clId="{EEFE3EF7-16AA-C24F-8418-1DDCAA5CFD0B}" dt="2021-02-18T08:17:48.460" v="188"/>
          <ac:cxnSpMkLst>
            <pc:docMk/>
            <pc:sldMk cId="3822447837" sldId="279"/>
            <ac:cxnSpMk id="69" creationId="{37153F79-A41C-3245-A0B9-DB22C88F025F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76" creationId="{87E005F6-692E-3245-A482-97340A38B020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77" creationId="{DAC562FD-6614-AB41-B123-6801F109EFD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78" creationId="{313AD1E1-2FF8-2942-BCDD-85C85132979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1" creationId="{9179B482-6FC9-B043-B4AA-394FB533FB41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2" creationId="{4EAE968A-C7F7-DD40-8A61-E02C621F201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3" creationId="{0F0C0B19-A65D-6C43-A605-528E26E73328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4" creationId="{4D2637C5-DBF5-BC40-B0EB-E83B539A9B3B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6" creationId="{7130176E-BC32-B142-97C5-236A0FD74482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7" creationId="{2B0CE2DE-4E68-0141-A4D3-DF8E7BD9BDEE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89" creationId="{7AD12606-7F70-5548-94E3-E6C3BFAD2CFB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0" creationId="{78F2250B-5277-5C43-9985-590659916998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6" creationId="{C5B15773-F710-D74E-B2A6-934BC0A3EDF2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7" creationId="{A6F0E853-BD22-8A4E-B1C0-47DAC40144A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8" creationId="{DEA77241-9855-0F4C-9CA2-594E4F8A7097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99" creationId="{AB85BD2C-A113-9A45-B525-5335EC99BBB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00" creationId="{00D95738-54F7-7744-8207-AB1C7FDA69E1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01" creationId="{FD8568AE-3216-3248-A423-9DDD8B71A098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05" creationId="{6C8E5E76-1EB1-D44F-B52D-280BB1E40A1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0" creationId="{A18445DE-687A-6A4D-A54C-044601B67BA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1" creationId="{47729A8A-B425-9042-8D79-745445193F81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2" creationId="{642AB48B-EDEA-0E4F-B61A-02872BDB53A3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3" creationId="{01C25A17-CBBD-9A46-928E-22DC47C2F30B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4" creationId="{AB4B2868-4689-4740-8DC0-54F452F6AF9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5" creationId="{ABDA3E51-6018-3940-AE3E-3967CD1BCAD9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6" creationId="{995D9F5A-E37C-284F-9E5B-4D98E06A3A4A}"/>
          </ac:cxnSpMkLst>
        </pc:cxnChg>
        <pc:cxnChg chg="add del mod">
          <ac:chgData name="Stefan L. Karlsson" userId="0c5089c8-9187-4c35-9807-9b09f4a196a8" providerId="ADAL" clId="{EEFE3EF7-16AA-C24F-8418-1DDCAA5CFD0B}" dt="2021-02-18T08:18:11.651" v="190"/>
          <ac:cxnSpMkLst>
            <pc:docMk/>
            <pc:sldMk cId="3822447837" sldId="279"/>
            <ac:cxnSpMk id="117" creationId="{A411F261-0A52-FE43-8812-2634E3DE2184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25" creationId="{10E18603-26B8-E045-A120-F8D87DFBB132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26" creationId="{E19EB6C9-A29F-DD44-A08A-1F8BBD4C1875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27" creationId="{82157FAC-5138-9146-A584-EE7BAE74850B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0" creationId="{3ECAF11A-5EA8-D34A-AFC3-2D02075EB002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1" creationId="{BE9B590E-B864-854B-A858-8161835228D9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2" creationId="{07B14D67-C0E0-E948-A714-CAE3D5CB5114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3" creationId="{755B0C7A-0FA6-9345-AF36-E1E010FD3D90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5" creationId="{DC5AF165-8B5A-6D44-98C4-D0DB15C05C32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6" creationId="{1BC209AB-11EF-CA4A-BDC9-3260A1946055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8" creationId="{76C50873-4627-EE4E-A31A-7BA0799B1B0D}"/>
          </ac:cxnSpMkLst>
        </pc:cxnChg>
        <pc:cxnChg chg="add mod">
          <ac:chgData name="Stefan L. Karlsson" userId="0c5089c8-9187-4c35-9807-9b09f4a196a8" providerId="ADAL" clId="{EEFE3EF7-16AA-C24F-8418-1DDCAA5CFD0B}" dt="2021-02-18T08:18:24.118" v="192" actId="1076"/>
          <ac:cxnSpMkLst>
            <pc:docMk/>
            <pc:sldMk cId="3822447837" sldId="279"/>
            <ac:cxnSpMk id="139" creationId="{6001FA9A-24C6-A942-B1F8-8ED766C82509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5" creationId="{2467F037-CB5D-7E47-B3CB-8B9D63327212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6" creationId="{4D96480C-2388-F345-825D-045CBD8A806A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7" creationId="{15E380FC-E86B-DC48-8C54-60F873BDABA3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8" creationId="{313AD45B-144D-9740-91D2-B25BDD4D0687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49" creationId="{BD175CE7-9B28-004E-9813-818CFE1A2918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50" creationId="{322B7003-D167-CC45-A3FD-CCE9604653D0}"/>
          </ac:cxnSpMkLst>
        </pc:cxnChg>
        <pc:cxnChg chg="add mod">
          <ac:chgData name="Stefan L. Karlsson" userId="0c5089c8-9187-4c35-9807-9b09f4a196a8" providerId="ADAL" clId="{EEFE3EF7-16AA-C24F-8418-1DDCAA5CFD0B}" dt="2021-02-18T08:18:47.505" v="196" actId="14100"/>
          <ac:cxnSpMkLst>
            <pc:docMk/>
            <pc:sldMk cId="3822447837" sldId="279"/>
            <ac:cxnSpMk id="154" creationId="{F898C641-6A77-1C41-B9FD-8194E3A2D22D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59" creationId="{CEE52860-221B-7846-9833-B5C4357BBD93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0" creationId="{B1F8EA96-2F03-CD42-9841-F913BADE80EE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1" creationId="{370FF41A-25DB-064D-95BF-E48D644D97DB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2" creationId="{581F4E31-5894-1C49-9780-99B5D8F6BFD1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3" creationId="{026DFF9D-55A1-FB4D-9CE6-BE007B863448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4" creationId="{D6B99B8B-9CB3-E343-8EF5-AC28AA8E266E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5" creationId="{63213B97-FB55-4242-87E3-8276E70B1E59}"/>
          </ac:cxnSpMkLst>
        </pc:cxnChg>
        <pc:cxnChg chg="add mod">
          <ac:chgData name="Stefan L. Karlsson" userId="0c5089c8-9187-4c35-9807-9b09f4a196a8" providerId="ADAL" clId="{EEFE3EF7-16AA-C24F-8418-1DDCAA5CFD0B}" dt="2021-02-18T08:18:56.695" v="197" actId="1076"/>
          <ac:cxnSpMkLst>
            <pc:docMk/>
            <pc:sldMk cId="3822447837" sldId="279"/>
            <ac:cxnSpMk id="166" creationId="{6587F428-6639-0145-BCDB-9F4FBB3DC71F}"/>
          </ac:cxnSpMkLst>
        </pc:cxnChg>
      </pc:sldChg>
      <pc:sldChg chg="modSp mod">
        <pc:chgData name="Stefan L. Karlsson" userId="0c5089c8-9187-4c35-9807-9b09f4a196a8" providerId="ADAL" clId="{EEFE3EF7-16AA-C24F-8418-1DDCAA5CFD0B}" dt="2021-02-18T07:33:57.305" v="167" actId="20577"/>
        <pc:sldMkLst>
          <pc:docMk/>
          <pc:sldMk cId="4165371566" sldId="281"/>
        </pc:sldMkLst>
        <pc:spChg chg="mod">
          <ac:chgData name="Stefan L. Karlsson" userId="0c5089c8-9187-4c35-9807-9b09f4a196a8" providerId="ADAL" clId="{EEFE3EF7-16AA-C24F-8418-1DDCAA5CFD0B}" dt="2021-02-18T07:33:57.305" v="167" actId="20577"/>
          <ac:spMkLst>
            <pc:docMk/>
            <pc:sldMk cId="4165371566" sldId="281"/>
            <ac:spMk id="3" creationId="{4B5FF8ED-C12C-274C-B8FF-2735B3AF98A1}"/>
          </ac:spMkLst>
        </pc:spChg>
      </pc:sldChg>
      <pc:sldChg chg="delSp">
        <pc:chgData name="Stefan L. Karlsson" userId="0c5089c8-9187-4c35-9807-9b09f4a196a8" providerId="ADAL" clId="{EEFE3EF7-16AA-C24F-8418-1DDCAA5CFD0B}" dt="2021-02-15T14:14:19.095" v="36" actId="478"/>
        <pc:sldMkLst>
          <pc:docMk/>
          <pc:sldMk cId="967201297" sldId="296"/>
        </pc:sldMkLst>
        <pc:picChg chg="del">
          <ac:chgData name="Stefan L. Karlsson" userId="0c5089c8-9187-4c35-9807-9b09f4a196a8" providerId="ADAL" clId="{EEFE3EF7-16AA-C24F-8418-1DDCAA5CFD0B}" dt="2021-02-15T14:14:19.095" v="36" actId="478"/>
          <ac:picMkLst>
            <pc:docMk/>
            <pc:sldMk cId="967201297" sldId="296"/>
            <ac:picMk id="7" creationId="{47BE1670-D30C-6943-9B6D-BB444D9BF3DB}"/>
          </ac:picMkLst>
        </pc:picChg>
      </pc:sldChg>
      <pc:sldChg chg="modSp mod">
        <pc:chgData name="Stefan L. Karlsson" userId="0c5089c8-9187-4c35-9807-9b09f4a196a8" providerId="ADAL" clId="{EEFE3EF7-16AA-C24F-8418-1DDCAA5CFD0B}" dt="2021-02-18T08:22:21.561" v="288" actId="20577"/>
        <pc:sldMkLst>
          <pc:docMk/>
          <pc:sldMk cId="4183718220" sldId="314"/>
        </pc:sldMkLst>
        <pc:spChg chg="mod">
          <ac:chgData name="Stefan L. Karlsson" userId="0c5089c8-9187-4c35-9807-9b09f4a196a8" providerId="ADAL" clId="{EEFE3EF7-16AA-C24F-8418-1DDCAA5CFD0B}" dt="2021-02-18T08:22:21.561" v="288" actId="20577"/>
          <ac:spMkLst>
            <pc:docMk/>
            <pc:sldMk cId="4183718220" sldId="314"/>
            <ac:spMk id="3" creationId="{40C74AED-50B9-A54B-9270-780079F3F063}"/>
          </ac:spMkLst>
        </pc:spChg>
      </pc:sldChg>
      <pc:sldChg chg="ord">
        <pc:chgData name="Stefan L. Karlsson" userId="0c5089c8-9187-4c35-9807-9b09f4a196a8" providerId="ADAL" clId="{EEFE3EF7-16AA-C24F-8418-1DDCAA5CFD0B}" dt="2021-02-18T08:19:15.754" v="198" actId="20578"/>
        <pc:sldMkLst>
          <pc:docMk/>
          <pc:sldMk cId="4092553279" sldId="317"/>
        </pc:sldMkLst>
      </pc:sldChg>
      <pc:sldChg chg="modSp mod">
        <pc:chgData name="Stefan L. Karlsson" userId="0c5089c8-9187-4c35-9807-9b09f4a196a8" providerId="ADAL" clId="{EEFE3EF7-16AA-C24F-8418-1DDCAA5CFD0B}" dt="2021-02-18T08:20:18.619" v="228" actId="20577"/>
        <pc:sldMkLst>
          <pc:docMk/>
          <pc:sldMk cId="382061501" sldId="330"/>
        </pc:sldMkLst>
        <pc:spChg chg="mod">
          <ac:chgData name="Stefan L. Karlsson" userId="0c5089c8-9187-4c35-9807-9b09f4a196a8" providerId="ADAL" clId="{EEFE3EF7-16AA-C24F-8418-1DDCAA5CFD0B}" dt="2021-02-18T08:20:18.619" v="228" actId="20577"/>
          <ac:spMkLst>
            <pc:docMk/>
            <pc:sldMk cId="382061501" sldId="330"/>
            <ac:spMk id="3" creationId="{99109877-EA3F-7F44-99C5-101A0FC3E5BC}"/>
          </ac:spMkLst>
        </pc:spChg>
      </pc:sldChg>
      <pc:sldChg chg="modSp mod">
        <pc:chgData name="Stefan L. Karlsson" userId="0c5089c8-9187-4c35-9807-9b09f4a196a8" providerId="ADAL" clId="{EEFE3EF7-16AA-C24F-8418-1DDCAA5CFD0B}" dt="2021-02-18T08:21:13.800" v="251" actId="20577"/>
        <pc:sldMkLst>
          <pc:docMk/>
          <pc:sldMk cId="1118209783" sldId="331"/>
        </pc:sldMkLst>
        <pc:spChg chg="mod">
          <ac:chgData name="Stefan L. Karlsson" userId="0c5089c8-9187-4c35-9807-9b09f4a196a8" providerId="ADAL" clId="{EEFE3EF7-16AA-C24F-8418-1DDCAA5CFD0B}" dt="2021-02-18T08:21:13.800" v="251" actId="20577"/>
          <ac:spMkLst>
            <pc:docMk/>
            <pc:sldMk cId="1118209783" sldId="331"/>
            <ac:spMk id="3" creationId="{2EA7EFA8-5ED0-204C-A697-4F44C91C2E9E}"/>
          </ac:spMkLst>
        </pc:spChg>
      </pc:sldChg>
      <pc:sldChg chg="modSp mod">
        <pc:chgData name="Stefan L. Karlsson" userId="0c5089c8-9187-4c35-9807-9b09f4a196a8" providerId="ADAL" clId="{EEFE3EF7-16AA-C24F-8418-1DDCAA5CFD0B}" dt="2021-02-18T07:35:11.286" v="174" actId="20577"/>
        <pc:sldMkLst>
          <pc:docMk/>
          <pc:sldMk cId="3637415104" sldId="332"/>
        </pc:sldMkLst>
        <pc:spChg chg="mod">
          <ac:chgData name="Stefan L. Karlsson" userId="0c5089c8-9187-4c35-9807-9b09f4a196a8" providerId="ADAL" clId="{EEFE3EF7-16AA-C24F-8418-1DDCAA5CFD0B}" dt="2021-02-18T07:35:11.286" v="174" actId="20577"/>
          <ac:spMkLst>
            <pc:docMk/>
            <pc:sldMk cId="3637415104" sldId="332"/>
            <ac:spMk id="3" creationId="{38BA9CC6-FF72-F54A-BAB9-3B5E5FBB2A71}"/>
          </ac:spMkLst>
        </pc:spChg>
      </pc:sldChg>
      <pc:sldChg chg="addSp delSp modSp new mod modTransition modClrScheme chgLayout">
        <pc:chgData name="Stefan L. Karlsson" userId="0c5089c8-9187-4c35-9807-9b09f4a196a8" providerId="ADAL" clId="{EEFE3EF7-16AA-C24F-8418-1DDCAA5CFD0B}" dt="2021-02-15T13:58:42.436" v="26" actId="1076"/>
        <pc:sldMkLst>
          <pc:docMk/>
          <pc:sldMk cId="3669618029" sldId="333"/>
        </pc:sldMkLst>
        <pc:spChg chg="add del">
          <ac:chgData name="Stefan L. Karlsson" userId="0c5089c8-9187-4c35-9807-9b09f4a196a8" providerId="ADAL" clId="{EEFE3EF7-16AA-C24F-8418-1DDCAA5CFD0B}" dt="2021-02-15T13:56:59.624" v="13" actId="26606"/>
          <ac:spMkLst>
            <pc:docMk/>
            <pc:sldMk cId="3669618029" sldId="333"/>
            <ac:spMk id="2" creationId="{669BBC43-0669-6049-B620-82C516AC487F}"/>
          </ac:spMkLst>
        </pc:spChg>
        <pc:spChg chg="del">
          <ac:chgData name="Stefan L. Karlsson" userId="0c5089c8-9187-4c35-9807-9b09f4a196a8" providerId="ADAL" clId="{EEFE3EF7-16AA-C24F-8418-1DDCAA5CFD0B}" dt="2021-02-15T13:56:40.028" v="3"/>
          <ac:spMkLst>
            <pc:docMk/>
            <pc:sldMk cId="3669618029" sldId="333"/>
            <ac:spMk id="3" creationId="{13ED58A0-BF2A-474E-888F-4D531E933D11}"/>
          </ac:spMkLst>
        </pc:spChg>
        <pc:spChg chg="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4" creationId="{FDE69C36-2B8A-DB49-9BA0-9ECB7AB08731}"/>
          </ac:spMkLst>
        </pc:spChg>
        <pc:spChg chg="add del">
          <ac:chgData name="Stefan L. Karlsson" userId="0c5089c8-9187-4c35-9807-9b09f4a196a8" providerId="ADAL" clId="{EEFE3EF7-16AA-C24F-8418-1DDCAA5CFD0B}" dt="2021-02-15T13:56:59.624" v="13" actId="26606"/>
          <ac:spMkLst>
            <pc:docMk/>
            <pc:sldMk cId="3669618029" sldId="333"/>
            <ac:spMk id="5" creationId="{CB0B331E-B866-9E45-B597-F8A14D2098C2}"/>
          </ac:spMkLst>
        </pc:spChg>
        <pc:spChg chg="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6" creationId="{3879C5ED-E652-1B4D-8E9D-3B1EDACABF28}"/>
          </ac:spMkLst>
        </pc:spChg>
        <pc:spChg chg="add mod">
          <ac:chgData name="Stefan L. Karlsson" userId="0c5089c8-9187-4c35-9807-9b09f4a196a8" providerId="ADAL" clId="{EEFE3EF7-16AA-C24F-8418-1DDCAA5CFD0B}" dt="2021-02-15T13:58:42.436" v="26" actId="1076"/>
          <ac:spMkLst>
            <pc:docMk/>
            <pc:sldMk cId="3669618029" sldId="333"/>
            <ac:spMk id="9" creationId="{EED5E87B-09ED-2F4D-ABBC-AAF926AA5139}"/>
          </ac:spMkLst>
        </pc:spChg>
        <pc:spChg chg="add del mod">
          <ac:chgData name="Stefan L. Karlsson" userId="0c5089c8-9187-4c35-9807-9b09f4a196a8" providerId="ADAL" clId="{EEFE3EF7-16AA-C24F-8418-1DDCAA5CFD0B}" dt="2021-02-15T13:56:51.285" v="8" actId="26606"/>
          <ac:spMkLst>
            <pc:docMk/>
            <pc:sldMk cId="3669618029" sldId="333"/>
            <ac:spMk id="13" creationId="{3038F6D7-73C0-4247-9552-DB8FB75FB761}"/>
          </ac:spMkLst>
        </pc:spChg>
        <pc:spChg chg="add del mod">
          <ac:chgData name="Stefan L. Karlsson" userId="0c5089c8-9187-4c35-9807-9b09f4a196a8" providerId="ADAL" clId="{EEFE3EF7-16AA-C24F-8418-1DDCAA5CFD0B}" dt="2021-02-15T13:56:51.285" v="8" actId="26606"/>
          <ac:spMkLst>
            <pc:docMk/>
            <pc:sldMk cId="3669618029" sldId="333"/>
            <ac:spMk id="15" creationId="{6286062F-C187-4077-A9AB-A370EEFE057B}"/>
          </ac:spMkLst>
        </pc:spChg>
        <pc:spChg chg="add del">
          <ac:chgData name="Stefan L. Karlsson" userId="0c5089c8-9187-4c35-9807-9b09f4a196a8" providerId="ADAL" clId="{EEFE3EF7-16AA-C24F-8418-1DDCAA5CFD0B}" dt="2021-02-15T13:56:55.094" v="10" actId="26606"/>
          <ac:spMkLst>
            <pc:docMk/>
            <pc:sldMk cId="3669618029" sldId="333"/>
            <ac:spMk id="17" creationId="{119909DB-9187-4902-91D7-C8554AF2061B}"/>
          </ac:spMkLst>
        </pc:spChg>
        <pc:spChg chg="add del">
          <ac:chgData name="Stefan L. Karlsson" userId="0c5089c8-9187-4c35-9807-9b09f4a196a8" providerId="ADAL" clId="{EEFE3EF7-16AA-C24F-8418-1DDCAA5CFD0B}" dt="2021-02-15T13:56:55.094" v="10" actId="26606"/>
          <ac:spMkLst>
            <pc:docMk/>
            <pc:sldMk cId="3669618029" sldId="333"/>
            <ac:spMk id="18" creationId="{6DD5C6FA-462E-4E18-9193-3672172B49A0}"/>
          </ac:spMkLst>
        </pc:spChg>
        <pc:spChg chg="add del mod">
          <ac:chgData name="Stefan L. Karlsson" userId="0c5089c8-9187-4c35-9807-9b09f4a196a8" providerId="ADAL" clId="{EEFE3EF7-16AA-C24F-8418-1DDCAA5CFD0B}" dt="2021-02-15T13:56:59.617" v="12" actId="26606"/>
          <ac:spMkLst>
            <pc:docMk/>
            <pc:sldMk cId="3669618029" sldId="333"/>
            <ac:spMk id="20" creationId="{3038F6D7-73C0-4247-9552-DB8FB75FB761}"/>
          </ac:spMkLst>
        </pc:spChg>
        <pc:spChg chg="add del mod">
          <ac:chgData name="Stefan L. Karlsson" userId="0c5089c8-9187-4c35-9807-9b09f4a196a8" providerId="ADAL" clId="{EEFE3EF7-16AA-C24F-8418-1DDCAA5CFD0B}" dt="2021-02-15T13:56:59.617" v="12" actId="26606"/>
          <ac:spMkLst>
            <pc:docMk/>
            <pc:sldMk cId="3669618029" sldId="333"/>
            <ac:spMk id="21" creationId="{6286062F-C187-4077-A9AB-A370EEFE057B}"/>
          </ac:spMkLst>
        </pc:spChg>
        <pc:spChg chg="add mod">
          <ac:chgData name="Stefan L. Karlsson" userId="0c5089c8-9187-4c35-9807-9b09f4a196a8" providerId="ADAL" clId="{EEFE3EF7-16AA-C24F-8418-1DDCAA5CFD0B}" dt="2021-02-15T13:58:09.181" v="19" actId="26606"/>
          <ac:spMkLst>
            <pc:docMk/>
            <pc:sldMk cId="3669618029" sldId="333"/>
            <ac:spMk id="23" creationId="{119909DB-9187-4902-91D7-C8554AF2061B}"/>
          </ac:spMkLst>
        </pc:spChg>
        <pc:spChg chg="add del">
          <ac:chgData name="Stefan L. Karlsson" userId="0c5089c8-9187-4c35-9807-9b09f4a196a8" providerId="ADAL" clId="{EEFE3EF7-16AA-C24F-8418-1DDCAA5CFD0B}" dt="2021-02-15T13:58:09.181" v="19" actId="26606"/>
          <ac:spMkLst>
            <pc:docMk/>
            <pc:sldMk cId="3669618029" sldId="333"/>
            <ac:spMk id="24" creationId="{6DD5C6FA-462E-4E18-9193-3672172B49A0}"/>
          </ac:spMkLst>
        </pc:spChg>
        <pc:spChg chg="add del 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29" creationId="{836A3855-88AF-49A0-9337-3E820074FE5B}"/>
          </ac:spMkLst>
        </pc:spChg>
        <pc:spChg chg="add del 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31" creationId="{1AC38C30-31FC-4EF8-BE01-870BBF019781}"/>
          </ac:spMkLst>
        </pc:spChg>
        <pc:spChg chg="add del mod">
          <ac:chgData name="Stefan L. Karlsson" userId="0c5089c8-9187-4c35-9807-9b09f4a196a8" providerId="ADAL" clId="{EEFE3EF7-16AA-C24F-8418-1DDCAA5CFD0B}" dt="2021-02-15T13:58:09.176" v="18" actId="26606"/>
          <ac:spMkLst>
            <pc:docMk/>
            <pc:sldMk cId="3669618029" sldId="333"/>
            <ac:spMk id="33" creationId="{735A627A-4299-45EA-81F8-12DD7188AEBF}"/>
          </ac:spMkLst>
        </pc:spChg>
        <pc:spChg chg="add">
          <ac:chgData name="Stefan L. Karlsson" userId="0c5089c8-9187-4c35-9807-9b09f4a196a8" providerId="ADAL" clId="{EEFE3EF7-16AA-C24F-8418-1DDCAA5CFD0B}" dt="2021-02-15T13:58:09.181" v="19" actId="26606"/>
          <ac:spMkLst>
            <pc:docMk/>
            <pc:sldMk cId="3669618029" sldId="333"/>
            <ac:spMk id="35" creationId="{26D36FA6-FB6A-4EBE-8300-CC6E2EDAE969}"/>
          </ac:spMkLst>
        </pc:spChg>
        <pc:picChg chg="add mod ord">
          <ac:chgData name="Stefan L. Karlsson" userId="0c5089c8-9187-4c35-9807-9b09f4a196a8" providerId="ADAL" clId="{EEFE3EF7-16AA-C24F-8418-1DDCAA5CFD0B}" dt="2021-02-15T13:58:20.196" v="21" actId="14100"/>
          <ac:picMkLst>
            <pc:docMk/>
            <pc:sldMk cId="3669618029" sldId="333"/>
            <ac:picMk id="8" creationId="{C8309FA4-3CCB-C743-AC51-81A30CCA48ED}"/>
          </ac:picMkLst>
        </pc:picChg>
      </pc:sldChg>
      <pc:sldChg chg="addSp delSp modSp add mod">
        <pc:chgData name="Stefan L. Karlsson" userId="0c5089c8-9187-4c35-9807-9b09f4a196a8" providerId="ADAL" clId="{EEFE3EF7-16AA-C24F-8418-1DDCAA5CFD0B}" dt="2021-02-15T13:59:33.029" v="33" actId="14100"/>
        <pc:sldMkLst>
          <pc:docMk/>
          <pc:sldMk cId="3296030305" sldId="334"/>
        </pc:sldMkLst>
        <pc:spChg chg="add del mod">
          <ac:chgData name="Stefan L. Karlsson" userId="0c5089c8-9187-4c35-9807-9b09f4a196a8" providerId="ADAL" clId="{EEFE3EF7-16AA-C24F-8418-1DDCAA5CFD0B}" dt="2021-02-15T13:59:22.281" v="29"/>
          <ac:spMkLst>
            <pc:docMk/>
            <pc:sldMk cId="3296030305" sldId="334"/>
            <ac:spMk id="3" creationId="{C254B7C0-DDB5-534C-B293-1799788C78E7}"/>
          </ac:spMkLst>
        </pc:spChg>
        <pc:picChg chg="add mod">
          <ac:chgData name="Stefan L. Karlsson" userId="0c5089c8-9187-4c35-9807-9b09f4a196a8" providerId="ADAL" clId="{EEFE3EF7-16AA-C24F-8418-1DDCAA5CFD0B}" dt="2021-02-15T13:59:33.029" v="33" actId="14100"/>
          <ac:picMkLst>
            <pc:docMk/>
            <pc:sldMk cId="3296030305" sldId="334"/>
            <ac:picMk id="7" creationId="{7126B8AE-D3A2-894C-9C84-426A4BF03F4F}"/>
          </ac:picMkLst>
        </pc:picChg>
        <pc:picChg chg="del">
          <ac:chgData name="Stefan L. Karlsson" userId="0c5089c8-9187-4c35-9807-9b09f4a196a8" providerId="ADAL" clId="{EEFE3EF7-16AA-C24F-8418-1DDCAA5CFD0B}" dt="2021-02-15T13:59:15.685" v="28" actId="478"/>
          <ac:picMkLst>
            <pc:docMk/>
            <pc:sldMk cId="3296030305" sldId="334"/>
            <ac:picMk id="8" creationId="{C8309FA4-3CCB-C743-AC51-81A30CCA48ED}"/>
          </ac:picMkLst>
        </pc:picChg>
      </pc:sldChg>
    </pc:docChg>
  </pc:docChgLst>
  <pc:docChgLst>
    <pc:chgData name="Stefan L. Karlsson" userId="0c5089c8-9187-4c35-9807-9b09f4a196a8" providerId="ADAL" clId="{C66A159E-14E3-4D47-BEA4-7D5681AC2924}"/>
    <pc:docChg chg="undo custSel modSld">
      <pc:chgData name="Stefan L. Karlsson" userId="0c5089c8-9187-4c35-9807-9b09f4a196a8" providerId="ADAL" clId="{C66A159E-14E3-4D47-BEA4-7D5681AC2924}" dt="2019-12-04T10:01:00.914" v="31" actId="20577"/>
      <pc:docMkLst>
        <pc:docMk/>
      </pc:docMkLst>
      <pc:sldChg chg="addSp modSp">
        <pc:chgData name="Stefan L. Karlsson" userId="0c5089c8-9187-4c35-9807-9b09f4a196a8" providerId="ADAL" clId="{C66A159E-14E3-4D47-BEA4-7D5681AC2924}" dt="2019-12-04T09:59:08.181" v="6" actId="1076"/>
        <pc:sldMkLst>
          <pc:docMk/>
          <pc:sldMk cId="3786365258" sldId="258"/>
        </pc:sldMkLst>
        <pc:picChg chg="add">
          <ac:chgData name="Stefan L. Karlsson" userId="0c5089c8-9187-4c35-9807-9b09f4a196a8" providerId="ADAL" clId="{C66A159E-14E3-4D47-BEA4-7D5681AC2924}" dt="2019-12-04T09:58:08.020" v="0"/>
          <ac:picMkLst>
            <pc:docMk/>
            <pc:sldMk cId="3786365258" sldId="258"/>
            <ac:picMk id="11" creationId="{152B6FC8-6601-ED4A-8F76-F03287FBFD7D}"/>
          </ac:picMkLst>
        </pc:picChg>
        <pc:picChg chg="add">
          <ac:chgData name="Stefan L. Karlsson" userId="0c5089c8-9187-4c35-9807-9b09f4a196a8" providerId="ADAL" clId="{C66A159E-14E3-4D47-BEA4-7D5681AC2924}" dt="2019-12-04T09:58:08.020" v="0"/>
          <ac:picMkLst>
            <pc:docMk/>
            <pc:sldMk cId="3786365258" sldId="258"/>
            <ac:picMk id="12" creationId="{79B18849-B745-0544-B254-4E591707B556}"/>
          </ac:picMkLst>
        </pc:picChg>
        <pc:picChg chg="add mod modCrop">
          <ac:chgData name="Stefan L. Karlsson" userId="0c5089c8-9187-4c35-9807-9b09f4a196a8" providerId="ADAL" clId="{C66A159E-14E3-4D47-BEA4-7D5681AC2924}" dt="2019-12-04T09:59:08.181" v="6" actId="1076"/>
          <ac:picMkLst>
            <pc:docMk/>
            <pc:sldMk cId="3786365258" sldId="258"/>
            <ac:picMk id="13" creationId="{2B59CE93-5628-BC4A-81BB-7EB5E51CD3DE}"/>
          </ac:picMkLst>
        </pc:picChg>
      </pc:sldChg>
      <pc:sldChg chg="modSp">
        <pc:chgData name="Stefan L. Karlsson" userId="0c5089c8-9187-4c35-9807-9b09f4a196a8" providerId="ADAL" clId="{C66A159E-14E3-4D47-BEA4-7D5681AC2924}" dt="2019-12-04T10:01:00.914" v="31" actId="20577"/>
        <pc:sldMkLst>
          <pc:docMk/>
          <pc:sldMk cId="3222886558" sldId="261"/>
        </pc:sldMkLst>
        <pc:spChg chg="mod">
          <ac:chgData name="Stefan L. Karlsson" userId="0c5089c8-9187-4c35-9807-9b09f4a196a8" providerId="ADAL" clId="{C66A159E-14E3-4D47-BEA4-7D5681AC2924}" dt="2019-12-04T10:01:00.914" v="31" actId="20577"/>
          <ac:spMkLst>
            <pc:docMk/>
            <pc:sldMk cId="3222886558" sldId="261"/>
            <ac:spMk id="2" creationId="{FCFAF066-0487-2647-A307-91E75E4C91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2/18/21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06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24575,'5'1'0,"2"0"0,-2 1 0,2-2 0,2 2 0,2-1 0,-1 0 0,0 0 0,0-1 0,2 3 0,1-2 0,2 1 0,2 0 0,-3 0 0,2 1 0,-3-2 0,1 2 0,2-3 0,5 3 0,-3-2 0,2 1 0,-5 0 0,-3-2 0,1 1 0,-2 0 0,3 1 0,-3-1 0,1-1 0,-3 0 0,2 0 0,-1 0 0,2 0 0,1 0 0,-1 0 0,3 0 0,0 0 0,5-2 0,-1 2 0,1-3 0,-1 2 0,-4-2 0,-1 0 0,-1 0 0,0 2 0,6-2 0,0 1 0,7 0 0,-3 1 0,1 1 0,-6 0 0,-1 0 0,-3-1 0,-1 0 0,-3 0 0,3 1 0,-4 0 0,6 0 0,1 0 0,3 0 0,-3 0 0,3 0 0,0 0 0,4 0 0,8 0 0,2 0 0,-1 0 0,6 0 0,-10 0 0,6 0 0,-12-1 0,0 0 0,-3-1 0,-2 1 0,5 0 0,-8 1 0,2 0 0,-4 0 0,-2 0 0,0 0 0,1 0 0,-1 0 0,3-1 0,-2 0 0,-1 0 0,-4 1 0,-1 0 0,-1 0 0,3 0 0,-1 0 0,2 0 0,-4 0 0,1 0 0,-2 0 0,-1 0 0,1 0 0,0 0 0,-2-1 0,2 0 0,-3 0 0,1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1:53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24575,'26'0'0,"-1"0"0,3 2 0,1-2 0,3 2 0,4-2 0,8 0 0,6 0 0,11 0 0,4 0 0,-3 0 0,10-2 0,-9 1 0,19-1 0,-5 2 0,9 0 0,-6 0 0,-4 0 0,-5 0 0,-10 0 0,2-2 0,-8 1 0,-2-3 0,-7 4 0,-9-2 0,5 2 0,-5 0 0,9 0 0,4 0 0,4 0 0,-5 0 0,5 0 0,-13 0 0,6 2 0,-9-2 0,3 2 0,0-2 0,-2 0 0,4-2 0,-4 2 0,4-2 0,-1 2 0,-6 0 0,-4 0 0,-6 0 0,2-2 0,0 2 0,0-2 0,1 2 0,-4 0 0,-6 0 0,3 0 0,-1 0 0,2 0 0,5 0 0,-2 0 0,4 0 0,-4 0 0,6 0 0,-3 0 0,4 0 0,-2 0 0,0 0 0,-6 0 0,3 0 0,-2 0 0,2 0 0,0 0 0,-2 0 0,-1 0 0,-6 0 0,0 0 0,-2-1 0,3 1 0,-2-2 0,6 2 0,-2 0 0,3 0 0,-2 0 0,4-1 0,0 0 0,1-2 0,-1 3 0,-6-2 0,6 2 0,-3 0 0,4 0 0,2 0 0,-1-2 0,3 2 0,-5-2 0,5 2 0,1 0 0,2 0 0,5 0 0,-6 0 0,3 0 0,-5 0 0,5 0 0,-1 0 0,8 0 0,1-1 0,-1 0 0,-1-1 0,-7 2 0,5 0 0,-5 0 0,4 0 0,-1 0 0,5 0 0,-8 0 0,4 0 0,-1 0 0,2 0 0,-2 0 0,-3 0 0,-8 0 0,2 0 0,1-1 0,5 0 0,2-1 0,-2 1 0,-2 0 0,-9-2 0,-2 3 0,-6-1 0,1 1 0,0 0 0,4 0 0,-1 0 0,4 0 0,1 0 0,-1-2 0,1 2 0,-1-2 0,1 2 0,-5 0 0,6 0 0,1 0 0,6 0 0,2 0 0,-1 0 0,-4 0 0,-5 0 0,1 0 0,1 0 0,8 0 0,8 0 0,0 0 0,3 0 0,-11 0 0,4 0 0,-11 0 0,6 0 0,-4 0 0,0 0 0,-1 0 0,3 0 0,-4 0 0,-1 0 0,-7 0 0,-5 0 0,-3 0 0,-2-1 0,0 0 0,-2 0 0,0 1 0,0 0 0,-2 0 0,0 0 0,-3 0 0,2 0 0,-2 0 0,4 0 0,4 0 0,5 0 0,0 0 0,5 0 0,-6 0 0,3 0 0,-4 0 0,1 0 0,0 0 0,4 0 0,1 0 0,2 0 0,-3 0 0,-1 0 0,-4 0 0,-2 0 0,0 0 0,-2 0 0,1 0 0,1 0 0,3 0 0,-3 0 0,0 0 0,-3 0 0,-2 0 0,1 0 0,-2 0 0,0 0 0,-3 0 0,0 0 0,-1 0 0,1 0 0,1 1 0,1 0 0,0 0 0,1-1 0,0 0 0,0 0 0,1 0 0,-3 1 0,-1 0 0,-2 0 0,-1-1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2:04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24575,'25'0'0,"2"0"0,19 0 0,-2 1 0,-7 0 0,5 1 0,-6-2 0,6 0 0,-1 1 0,-3 0 0,-4 0 0,-4-1 0,-2-1 0,0 0 0,0 0 0,7 1 0,-1 0 0,10 0 0,-7 0 0,8-2 0,0 2 0,9-2 0,11 2 0,0-2 0,3 1 0,-13-1 0,3 2 0,-3 0 0,3 0 0,5 0 0,-2 0 0,-10 0 0,6 0 0,-14 0 0,20 0 0,-4 2 0,12-1 0,-13 1 0,-3-2 0,-9 0 0,-5 0 0,0 0 0,2 0 0,-1 0 0,1 0 0,-4 0 0,-1 0 0,-5-2 0,-2 2 0,0-2 0,-1 2 0,-4-2 0,7 2 0,-7-1 0,4 1 0,1 0 0,2 0 0,3 0 0,0-2 0,4 2 0,2-4 0,2 4 0,0-2 0,2 2 0,-4 0 0,0 0 0,3 0 0,-6 0 0,10 0 0,-5 0 0,0 0 0,-8-2 0,2 2 0,-9-2 0,1 2 0,-2 0 0,-2 0 0,-1 0 0,1 0 0,-4 0 0,4 0 0,-1 0 0,4 0 0,-1 0 0,0 0 0,-5 0 0,4-2 0,-1 2 0,5-2 0,7 2 0,1 0 0,4 0 0,-4 0 0,6 0 0,-5 0 0,6 0 0,-4 0 0,-2 0 0,-6 0 0,6 0 0,-1 0 0,8 2 0,0-1 0,-1 1 0,0-1 0,-6 0 0,3 1 0,-7-2 0,0 0 0,-3 0 0,0 0 0,-2 0 0,0 0 0,4 0 0,-1 0 0,2 1 0,0 0 0,-8 0 0,-3-1 0,0 0 0,5 0 0,13 0 0,8 0 0,9 0 0,1 0 0,-10 0 0,3 0 0,-16 0 0,7 0 0,-6 0 0,2 0 0,-2 0 0,-6 0 0,2 0 0,-4 0 0,3 0 0,-1 0 0,0 0 0,-4 0 0,3 0 0,-8 0 0,6 0 0,-5 0 0,6 0 0,4 2 0,-2-2 0,8 4 0,-6-4 0,6 2 0,-5-2 0,2 0 0,-2 2 0,0-2 0,4 2 0,-3-2 0,6 0 0,-4 2 0,2-2 0,-8 2 0,2-1 0,-4 0 0,3 0 0,-3-1 0,-3 0 0,1 0 0,0 0 0,12 0 0,-2 0 0,8 0 0,-4-1 0,1 0 0,-1-1 0,-1 2 0,-2 0 0,-1 0 0,-1 0 0,-4 0 0,-3 0 0,-6 0 0,-2 2 0,2-2 0,1 2 0,-1-2 0,1 1 0,-1-1 0,-4 2 0,6-1 0,-4 0 0,3 0 0,-1-1 0,1 0 0,-3 2 0,2-2 0,3 2 0,0-1 0,3 0 0,0 0 0,-3 1 0,-3-2 0,3 2 0,0-2 0,5 0 0,6 1 0,-3 0 0,5 1 0,-10-2 0,6 0 0,-3 0 0,2 0 0,5 0 0,-5 0 0,5 0 0,-2 0 0,1 0 0,2 0 0,7 0 0,-1 0 0,8 0 0,-8 0 0,4 0 0,-8 0 0,2 0 0,-2 0 0,0 0 0,-1 0 0,-1 0 0,3 0 0,-3 0 0,10 0 0,-4 0 0,5 0 0,-4 0 0,-6 0 0,2 0 0,0 0 0,9 0 0,7 0 0,0 0 0,-4 0 0,3 0 0,-6 0 0,10 0 0,-7 0 0,0 0 0,-6 0 0,-8-2 0,1 1 0,-3 0 0,5 1 0,-4 0 0,1 0 0,-2 0 0,-2 0 0,10 0 0,3 0 0,9 0 0,0 0 0,-4 0 0,-9 0 0,0 0 0,-3 0 0,5-2 0,2 1 0,2 0 0,-3 1 0,-4 0 0,-6-2 0,-3 1 0,1 0 0,2 1 0,0 0 0,0 0 0,0 0 0,0-2 0,0 1 0,5 0 0,-1-1 0,1 1 0,-7-1 0,6 2 0,-3 0 0,14 0 0,2 0 0,3-1 0,3-2 0,-12 1 0,3-1 0,-8 2 0,-2 0 0,0-1 0,-3 2 0,1 0 0,-6 0 0,5 0 0,-8 0 0,12 0 0,-4-2 0,7 2 0,-7-2 0,16 2 0,-14-2 0,22 0 0,-18-2 0,6 1 0,-10 1 0,-6 2 0,-2-1 0,-3 0 0,-2-2 0,-1 3 0,-2-2 0,3 2 0,-3 0 0,3-2 0,-3 2 0,0-2 0,-5 2 0,-2 0 0,-4 0 0,2 0 0,-3 0 0,4 0 0,-7 0 0,-1 0 0,-4 0 0,-4 0 0,3 0 0,-1 0 0,1 0 0,-1 0 0,-2 0 0,-3 2 0,1-1 0,-2 1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09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2233 3741 24575,'-8'-42'0,"0"-3"0,-3-16 0,3 8 0,-3-16 0,6 8 0,-6-8 0,3-6 0,-4-1 0,2-7 0,0 3 0,-2 4 0,2 5 0,-1 6 0,2 1 0,0 3 0,0 6 0,0 0 0,-1 7 0,-1-8 0,-1 5 0,-1 1 0,1 1 0,0 9 0,-2-5 0,0 3 0,-2 0 0,-3-8 0,3 10 0,-2-2 0,-2 1 0,2 1 0,-5-6 0,1 1 0,-1-1 0,0 3 0,2 6 0,4 3 0,2 5 0,1 1 0,0 1 0,0 0 0,0 5 0,1-4 0,1 7 0,1-2 0,-3 2 0,4 3 0,-6-3 0,6 3 0,-6-5 0,1 1 0,-5-3 0,0-3 0,-2 2 0,5 2 0,0 4 0,3 1 0,2 2 0,-2 0 0,1-3 0,-2 3 0,1 0 0,0 0 0,0 1 0,1-2 0,-2 1 0,-1 0 0,0-1 0,2 1 0,-4-3 0,-1 1 0,-2-2 0,0 0 0,5 5 0,2 0 0,3 3 0,-3-3 0,1 2 0,-3-2 0,-1 1 0,2 1 0,-1 2 0,2-1 0,0 2 0,-3-5 0,2 2 0,-4-3 0,1 1 0,1 1 0,-3-3 0,6 2 0,-5-2 0,5 0 0,-4 0 0,2 3 0,0-4 0,1 5 0,-1-6 0,-2 1 0,0-2 0,-1 1 0,3 3 0,-2-5 0,-2 2 0,-2-5 0,-3-1 0,3 2 0,1 1 0,0 0 0,4 3 0,-2-5 0,0 2 0,0 1 0,0 1 0,4 5 0,-3-2 0,4 2 0,-3-1 0,1 2 0,0-1 0,2 3 0,-3-5 0,3 5 0,-2-3 0,2 4 0,2 0 0,-1 0 0,6 2 0,-4 0 0,2 1 0,-4 0 0,2-2 0,-2 0 0,2 2 0,0 0 0,0 0 0,2 1 0,0-1 0,-1 1 0,1 2 0,0 0 0,4-1 0,-1 3 0,3-3 0,-3 3 0,3-2 0,-2 3 0,2-2 0,-4 0 0,0-3 0,-4 0 0,3-1 0,-2 2 0,3-1 0,-2 0 0,1 2 0,2-1 0,1 2 0,4 4 0,1 7 0,0 2 0,1 8 0,0-4 0,0 3 0,-1-3 0,0 0 0,1-3 0,0-1 0,0 1 0,-1-1 0,0 3 0,0-2 0,0 2 0,0-2 0,1-1 0,-1 1 0,2 0 0,-2 1 0,0 3 0,0 0 0,0 1 0,0 4 0,0-1 0,-2 1 0,2-1 0,-3-2 0,3-3 0,-1 2 0,1-2 0,-2 0 0,2 2 0,-3 2 0,1 1 0,1 1 0,-2-4 0,1 0 0,1-2 0,-2 0 0,3-1 0,-3 0 0,3 0 0,-3 1 0,3 2 0,-1-2 0,1 1 0,0-1 0,0-4 0,0 1 0,0-3 0,0 0 0,0-3 0,0-1 0,0-1 0,0 0 0,0 0 0,0 0 0,-2-2 0,2 0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11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24575,'23'0'0,"0"0"0,8 0 0,0 0 0,4 0 0,-3 1 0,3 0 0,-2 0 0,3 1 0,0-2 0,0 4 0,-8-4 0,2 2 0,-4-1 0,4 1 0,1 0 0,5 1 0,0-2 0,-4 2 0,4-3 0,-9 3 0,6-1 0,-5 0 0,0 0 0,-5-1 0,4 1 0,-8 0 0,4 0 0,-7 1 0,-1 0 0,-1 2 0,-1-4 0,0 2 0,-3-2 0,1 2 0,-2-1 0,2 0 0,0 1 0,3 1 0,5 2 0,-3-1 0,2 1 0,-6-3 0,-2 1 0,-3-3 0,-3 1 0,-1-1 0,-1-1 0,0 2 0,2-2 0,0 1 0,1-1 0,1 3 0,-1-2 0,2 1 0,-3 0 0,2 0 0,-2-1 0,0 2 0,3-3 0,-4 3 0,3-3 0,-4 1 0,0 1 0,-1-2 0,-1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21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24575,'13'0'0,"2"0"0,8 0 0,0 0 0,7 0 0,4 0 0,3 0 0,11 2 0,5-2 0,19 2 0,12-2 0,0 0 0,-1 0 0,-20 0 0,-4 0 0,-15 0 0,2 0 0,-2 0 0,-1 0 0,-6 0 0,5 0 0,-8 0 0,5 0 0,-6 0 0,0 0 0,-5 0 0,3 0 0,1 0 0,7-2 0,6 2 0,14-2 0,0 2 0,8 0 0,-11 0 0,-4 0 0,-8 0 0,2 0 0,5 0 0,9 0 0,-2 0 0,13 0 0,-3 0 0,5-2 0,-5 1 0,-4-1 0,-13 2 0,-4 0 0,5 0 0,4 0 0,10 0 0,5 0 0,-9 0 0,-2 2 0,-15-2 0,1 2 0,-7-2 0,7 0 0,1 2 0,2-2 0,-9 2 0,7 0 0,-9-2 0,8 2 0,0 0 0,8 0 0,3 1 0,-1-1 0,-4-1 0,-15 0 0,-8 1 0,-10-2 0,-8 0 0,-1 0 0,1 1 0,2-1 0,3 2 0,-1-2 0,-2 0 0,-5 0 0,-3 0 0,-3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3:23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24575,'13'2'0,"1"2"0,2-4 0,2 4 0,2-2 0,5 1 0,9 1 0,7 0 0,19 0 0,0-2 0,24 3 0,-6-2 0,13 0 0,-11-1 0,-2-2 0,-9 0 0,-8 0 0,2 0 0,-2 0 0,4 0 0,2 0 0,-2 0 0,-1 0 0,-3 0 0,6 0 0,-5-2 0,6 1 0,-13-3 0,0 4 0,-17-3 0,4 2 0,-11 0 0,3 1 0,-8 0 0,-7 0 0,-6-2 0,-5 2 0,2-1 0,-2 1 0,5 0 0,-1 0 0,0 0 0,-2 0 0,-1 0 0,-3 0 0,1 0 0,2 0 0,1 0 0,2 0 0,1 0 0,0 0 0,-3 0 0,-3 0 0,-6 0 0,0 0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3:1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24575,'96'7'0,"-52"-6"0,9 3 0,-1-1 0,-16-1 0,-2-2 0,2 2 0,-2-2 0,-6 0 0,3 0 0,0 0 0,8 0 0,3 0 0,-1 0 0,-4 0 0,-2 0 0,-6 0 0,2 0 0,-3 0 0,8 0 0,1 0 0,13-2 0,2 2 0,2-2 0,-6 2 0,-6 0 0,-4 0 0,-1 0 0,7 0 0,-2 0 0,11 0 0,-8 0 0,12 0 0,-9 0 0,3 0 0,-5-2 0,-4 1 0,-3 0 0,-1 1 0,-1-2 0,2 1 0,0 0 0,-7 1 0,0 0 0,-6 0 0,2-2 0,1 2 0,-3-2 0,-1 2 0,3 0 0,4 0 0,6 0 0,4 0 0,0 0 0,-1 0 0,-2 0 0,-2 0 0,-4 0 0,-4 0 0,-1 0 0,7 0 0,9 0 0,14 0 0,-3 0 0,-3 0 0,-13-2 0,-4 2 0,-4-2 0,5 2 0,3 0 0,-2 0 0,6 0 0,-3 0 0,-1 0 0,-5 0 0,-10 0 0,-6 0 0,0 0 0,1 0 0,7 0 0,2 0 0,1 0 0,2 0 0,-5 0 0,0 2 0,-1-2 0,1 2 0,0-2 0,7 1 0,-4 0 0,7 0 0,-4 1 0,-2-2 0,-8 2 0,3-2 0,-6 1 0,7 0 0,7 0 0,1-1 0,5 0 0,-5 2 0,-3-2 0,-8 2 0,-2-2 0,-6 0 0,-2 0 0,-1 0 0,3 0 0,4 0 0,4 0 0,-4 0 0,2 0 0,-7 0 0,-1 0 0,-1 0 0,-3 0 0,1 0 0,6 0 0,6 0 0,12 2 0,3 0 0,-3 0 0,3 0 0,-9-2 0,5 0 0,-5 0 0,0 0 0,-1 1 0,7 0 0,-1 0 0,13-1 0,-6 0 0,-1 0 0,-6 0 0,-7 0 0,-2 0 0,-2 0 0,-1 0 0,-2 0 0,1 0 0,-4 0 0,2 0 0,-1 0 0,-4 0 0,0 0 0,3-1 0,8 0 0,10 0 0,8 1 0,0 0 0,7 0 0,-6-2 0,1 1 0,-5 0 0,-6 1 0,-6 0 0,2 0 0,2 0 0,7 0 0,8 0 0,-11 0 0,6 0 0,-12 0 0,-5 0 0,-2 0 0,-7 0 0,-1 0 0,0 0 0,-1 0 0,6 0 0,-3 0 0,12 0 0,-4 0 0,11 0 0,0 0 0,1-2 0,-5 1 0,-3 0 0,-7 1 0,-1 0 0,-2 0 0,-1 0 0,2 0 0,-2 0 0,8 0 0,-3 0 0,3 0 0,-6 0 0,-2 0 0,-1 0 0,-3 0 0,5 0 0,3 0 0,2 0 0,6 0 0,1 0 0,2 0 0,4 0 0,-4 0 0,1 0 0,-7 0 0,2 0 0,0 0 0,6 0 0,0 1 0,2 0 0,-5 0 0,0-1 0,-3 2 0,1 0 0,-1 1 0,-2-1 0,0 1 0,-1-1 0,1 0 0,5 0 0,2-2 0,-5 1 0,4-1 0,-11 2 0,1-2 0,-3 0 0,-5 0 0,1 0 0,0 0 0,1 1 0,4-1 0,6 2 0,-4-2 0,7 0 0,-7 0 0,3 0 0,-1 0 0,-4 0 0,5 0 0,-3-2 0,5 2 0,0-2 0,1 2 0,-2 0 0,-1 0 0,-4 0 0,-2 0 0,-3 0 0,0 0 0,0 0 0,4 0 0,3 0 0,-1 0 0,-1 0 0,-7 0 0,-1 0 0,-2 0 0,1 0 0,2 0 0,1 0 0,3 0 0,2 0 0,1 0 0,0 0 0,-1 0 0,-2 0 0,-2 0 0,4-1 0,-1 0 0,7 0 0,-2 1 0,1 0 0,0 0 0,9 0 0,-2 0 0,9 0 0,-7-2 0,0 2 0,3-2 0,0 2 0,10 0 0,-2-2 0,-1 0 0,-5 0 0,2 0 0,-4 2 0,7 0 0,-3-2 0,-1 2 0,1-2 0,-12 0 0,4 2 0,-10-1 0,3 1 0,-3 0 0,0 0 0,0 0 0,0 0 0,1 0 0,-4 0 0,1 0 0,-3 0 0,4 0 0,2 0 0,4 0 0,-2 0 0,2 0 0,-4 0 0,4 0 0,0 0 0,6 0 0,0 0 0,7 0 0,-2 1 0,0 0 0,0 1 0,-13-2 0,6 0 0,-5 0 0,14 0 0,2 0 0,7 1 0,-5 0 0,4 1 0,-9-2 0,-1 0 0,-6 0 0,-7 0 0,0 0 0,1 0 0,5 0 0,4 0 0,1 0 0,-6-2 0,-5 2 0,-8-2 0,-3 1 0,-2 1 0,-2-2 0,2 2 0,8 0 0,2 0 0,8 0 0,-5 0 0,-1 0 0,-2 0 0,0 0 0,-3 0 0,-3 0 0,-6 0 0,-1 0 0,1 0 0,2 0 0,8 0 0,3 0 0,2 0 0,-3 0 0,-4 0 0,-3 0 0,-5 0 0,2 0 0,-3 2 0,4-2 0,8 1 0,7-1 0,13 0 0,3 0 0,0 0 0,-1 0 0,-5 0 0,-3 0 0,-4-1 0,-5 0 0,-6 0 0,-1 1 0,1 0 0,2 0 0,1 0 0,1 0 0,-2 0 0,3 0 0,0 0 0,0 0 0,2 0 0,-9 0 0,8-2 0,-7 2 0,8-2 0,2 2 0,10 0 0,2 0 0,11 0 0,-5 2 0,3-2 0,-7 2 0,-9-2 0,-3 0 0,-4 0 0,8 0 0,4 0 0,2 0 0,-8 2 0,-2-2 0,-3 1 0,0-1 0,4 0 0,-9 0 0,3 2 0,-8-2 0,3 2 0,-1-2 0,0 0 0,-1 0 0,-2 0 0,-3 0 0,-2 0 0,0 0 0,-2 0 0,5 0 0,5 0 0,5 0 0,6 0 0,-1 0 0,-3 0 0,0 0 0,-2 0 0,3 0 0,-3 0 0,-3 0 0,-5 0 0,-2 0 0,-1 0 0,-4 0 0,2 0 0,-6 0 0,3 0 0,-2 0 0,5 0 0,7 0 0,4 0 0,2 0 0,2 0 0,-2-2 0,-3 2 0,0-2 0,-7 2 0,-1 0 0,0 0 0,0 0 0,6-1 0,2 0 0,1 0 0,1 1 0,-2 0 0,0 0 0,0 0 0,1 0 0,-4 0 0,8 0 0,-4 0 0,9 0 0,1 0 0,5 0 0,-2 0 0,8 0 0,11-3 0,8 3 0,5-2 0,-10 2 0,-9-2 0,-6 1 0,-2 0 0,-1 1 0,-5 0 0,-4 0 0,-2 0 0,-4 0 0,0 0 0,-1 0 0,1 0 0,-2 0 0,1 0 0,1 0 0,0 0 0,0 0 0,-3 0 0,-3 0 0,-2 0 0,0 0 0,0 0 0,0 0 0,0 0 0,2 0 0,5 0 0,4 0 0,0-2 0,1 2 0,-10-2 0,5 2 0,-10 0 0,10-1 0,-3 0 0,4-1 0,4 2 0,-1 0 0,2 0 0,-2 0 0,-8 0 0,-4 0 0,-4-1 0,-1 1 0,8-1 0,-1 1 0,7 0 0,2 0 0,3 0 0,1 0 0,1 0 0,-5-2 0,-6 1 0,1 0 0,-5 1 0,-1 0 0,1 0 0,3 0 0,-4-2 0,6 2 0,-5-1 0,0 1 0,-5 0 0,-1 0 0,-4 0 0,-2 0 0,2 0 0,1 0 0,2 0 0,1 0 0,4 0 0,-3 0 0,2 0 0,-3 0 0,0 0 0,-2 0 0,-2 0 0,1 0 0,-3 0 0,-1 0 0,-1 0 0,-1 0 0,0 0 0,3 0 0,0 0 0,6 0 0,2 0 0,6 0 0,6 0 0,0 1 0,5 0 0,-7 0 0,1-1 0,-4 0 0,2 0 0,-2 0 0,-3 0 0,-2 0 0,-4 0 0,0 0 0,-2 0 0,0 0 0,0 0 0,-3 0 0,-1 0 0,-2 0 0,0 0 0,2 0 0,4 0 0,8 0 0,-2 0 0,2 0 0,-7 0 0,-3 0 0,1 0 0,1 0 0,-3 2 0,3-2 0,6 1 0,11-1 0,10 0 0,2 0 0,-9 0 0,-10 0 0,-12 1 0,-5 0 0,-3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3:20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24575,'9'0'0,"6"0"0,4 2 0,2-2 0,1 1 0,-1-1 0,2 2 0,-3-2 0,-2 2 0,-7-1 0,2 1 0,0-1 0,0 0 0,5 1 0,-2-2 0,0 1 0,4-1 0,4 0 0,3 0 0,3 0 0,-4 0 0,2 0 0,-6 0 0,0 0 0,-4 0 0,2 0 0,-1 0 0,6 0 0,-2 0 0,4 2 0,0-2 0,-3 2 0,2-2 0,-1 0 0,1 0 0,2 0 0,3 0 0,-8 0 0,1 0 0,-10 0 0,0 0 0,-1 0 0,0 0 0,0 0 0,2 0 0,5 0 0,4 0 0,2 0 0,-3 0 0,-3-2 0,-5 2 0,2-1 0,-2 1 0,6 0 0,-3 0 0,1 0 0,-3 0 0,-3 0 0,-1 0 0,0 0 0,-3 0 0,-1 0 0,-1 0 0,1 0 0,4 0 0,-1 0 0,10 0 0,-5 0 0,5 0 0,-9 0 0,-3 0 0,-4 0 0,-1 0 0,-1 0 0,1 0 0,-1 0 0,2 0 0,0 0 0,-2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3:34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24575,'16'0'0,"9"0"0,12 0 0,7 0 0,1 0 0,-1 0 0,-5 2 0,4-2 0,-8 2 0,3-2 0,-6 0 0,-4 0 0,2 2 0,-1-2 0,5 3 0,-1-2 0,1 0 0,0-1 0,7 0 0,-1 0 0,9 0 0,-1 0 0,-3 0 0,1 0 0,-7 0 0,5 0 0,-5 0 0,5-2 0,-7 2 0,6-2 0,-4 2 0,3 0 0,2 0 0,-5 0 0,-2 0 0,-2 0 0,-3 2 0,1-2 0,3 2 0,-2-2 0,5 0 0,-3 0 0,5 0 0,1 0 0,0 0 0,-5 0 0,-4 0 0,-3 0 0,4 0 0,3 0 0,2 0 0,-3 0 0,2 0 0,4 2 0,0 0 0,3 2 0,-11-2 0,-1 1 0,-7-2 0,7 0 0,-1 1 0,4-2 0,-10 3 0,-1-2 0,-7 0 0,0-1 0,2 0 0,-3 1 0,5 0 0,0 0 0,-1 0 0,-1-1 0,-6 2 0,-3-2 0,2 0 0,4 0 0,7 0 0,7 0 0,8 0 0,-2 1 0,2 0 0,-13 0 0,-3-1 0,-9 2 0,-4-2 0,-2 1 0,-1-1 0,3 0 0,1 0 0,4 0 0,-2 0 0,3 0 0,-4 0 0,2 0 0,0 0 0,5 0 0,2 0 0,9 0 0,2 0 0,2 0 0,-3 0 0,-8 0 0,-3 0 0,-2 0 0,5 0 0,-4 0 0,5 0 0,-5 0 0,8 0 0,-5 0 0,8 0 0,-6 0 0,-1 0 0,-4 0 0,-3 0 0,-2 0 0,2 0 0,2 0 0,3 0 0,5 0 0,0 0 0,2 0 0,-2 0 0,2 0 0,-6 0 0,2 0 0,2 0 0,5 0 0,6 0 0,-3 0 0,1 0 0,-6 2 0,2-2 0,-3 2 0,-1-2 0,-4 0 0,4 0 0,2 0 0,10 0 0,9 0 0,-3 0 0,-2 0 0,-10 0 0,-7 0 0,-3 0 0,7 0 0,-3 0 0,11 0 0,-1 0 0,0 0 0,-4 0 0,-9 0 0,-8 0 0,-4 0 0,0 0 0,1 0 0,5 0 0,1 0 0,0 0 0,0 0 0,-6 0 0,-1 0 0,1 0 0,0 0 0,10 0 0,6 0 0,14 0 0,4 0 0,0-2 0,-4 2 0,-1-2 0,-2 2 0,4-2 0,3 1 0,0 0 0,-2 1 0,2 0 0,-8 0 0,0 0 0,-5 0 0,-10 0 0,1 0 0,-6-2 0,6 2 0,4-2 0,4 2 0,1 0 0,2 0 0,3 0 0,0-2 0,3 2 0,-3-2 0,-5 2 0,-1 0 0,-2 0 0,3 0 0,-1 0 0,-4 0 0,4 0 0,-4 0 0,4 0 0,-1 0 0,-4 0 0,-5-1 0,4 0 0,-2 0 0,5 1 0,-1 0 0,-5-1 0,3 0 0,-3 0 0,6 1 0,2 0 0,6 0 0,-6 0 0,8-2 0,-3 2 0,2-2 0,3 2 0,-3 0 0,-3 0 0,0 0 0,0 0 0,-4 0 0,1 0 0,-7 0 0,2-2 0,-2 2 0,2-2 0,1 2 0,-3 0 0,-1 0 0,5 0 0,-2 0 0,5 0 0,-7 0 0,-1 0 0,-4-1 0,-1 1 0,1-2 0,6 2 0,10 0 0,6 0 0,9-2 0,3 2 0,7-2 0,0 2 0,-9 0 0,-11 0 0,-6 0 0,-5 0 0,5 0 0,3 0 0,-2 0 0,1 0 0,-2 0 0,-6 0 0,5 0 0,-9 0 0,0 0 0,-1 0 0,-4 0 0,4 0 0,1 0 0,3 0 0,-3 0 0,2 0 0,-5 0 0,1 0 0,-7 0 0,-3 0 0,-2 0 0,0 0 0,3 0 0,1 0 0,2 0 0,-2 0 0,0 0 0,0 0 0,0 0 0,1-2 0,0 2 0,-3-1 0,1 1 0,0 0 0,1 0 0,4 0 0,-1-2 0,8 2 0,2-1 0,5 1 0,0 0 0,-6 0 0,-2 0 0,-3 0 0,0 0 0,3 0 0,0 0 0,0-2 0,-3 2 0,4-2 0,-5 2 0,8 0 0,-1 0 0,0 0 0,1 0 0,1 0 0,0 0 0,1 0 0,-2 0 0,-6 0 0,1 0 0,-6 0 0,3 0 0,1 0 0,6 0 0,-5 0 0,1 0 0,-9 0 0,-3 0 0,-1 0 0,-5 0 0,2 0 0,2 0 0,5-1 0,4 0 0,3 0 0,-2 1 0,-1 0 0,-2 0 0,2 0 0,-2 0 0,3 0 0,-5 0 0,-3 0 0,-2 0 0,-3-1 0,-1 0 0,-2 0 0,1 1 0,0 0 0,1 0 0,0 0 0,2 0 0,-1 0 0,2 0 0,1 0 0,2 0 0,8 0 0,-4 0 0,11 0 0,-7 0 0,4 0 0,-1 0 0,-1 0 0,-2 0 0,1 0 0,-1 0 0,4 0 0,-1 0 0,-2 0 0,0 0 0,-5 0 0,1 0 0,0 0 0,-3 1 0,-2-1 0,1 2 0,-4-1 0,4-1 0,-1 3 0,1-3 0,-1 1 0,0-1 0,-2 0 0,1 0 0,0 2 0,1-2 0,5 1 0,-1 1 0,6-2 0,-2 1 0,2-1 0,-4 0 0,3 0 0,-3 0 0,7 0 0,-2 0 0,1 0 0,5 0 0,2 0 0,2 0 0,-1 0 0,-9 0 0,-4 0 0,-7 0 0,-3 0 0,-3 0 0,1 0 0,0 0 0,-1 0 0,-1 0 0,-2 0 0,-2 0 0,3 0 0,-1 0 0,3 2 0,3-2 0,0 2 0,2-1 0,0 0 0,-1-1 0,2 0 0,2 1 0,0 0 0,7 0 0,5 1 0,7-2 0,2 2 0,-2-2 0,-9 0 0,-6 1 0,-7-1 0,0 2 0,-1-2 0,1 0 0,-1 0 0,2 0 0,0 0 0,7 0 0,5 0 0,-1 0 0,3 0 0,-11 0 0,-3 0 0,-7 0 0,-2 0 0,2 0 0,6 0 0,6 0 0,1 0 0,8 0 0,-9 0 0,1 0 0,-6 0 0,-2 0 0,3-2 0,8 2 0,5-1 0,11 1 0,2 0 0,-1-2 0,-3 1 0,-10 0 0,-6-1 0,-7 2 0,1-1 0,4 1 0,6 0 0,0 0 0,1 0 0,-8 0 0,0 0 0,-6 0 0,-1 0 0,-4 0 0,2 0 0,-2 0 0,0 0 0,2 0 0,-1 0 0,6 0 0,0 0 0,5 0 0,3 0 0,-2-2 0,1 2 0,-7-1 0,-5 1 0,3 0 0,8 0 0,6 0 0,9-2 0,-3 2 0,-8-2 0,-4 2 0,-9-1 0,3 0 0,2 0 0,9 1 0,3 0 0,11 0 0,-1 0 0,5 0 0,-6 0 0,-5-1 0,-6-1 0,-2-2 0,-3 1 0,-2 1 0,-5 1 0,-3-1 0,-3 2 0,-2-1 0,1 1 0,4 0 0,2 0 0,1 0 0,-5-1 0,-1 0 0,-3 0 0,1 1 0,3 0 0,1 0 0,3 0 0,1 0 0,3 0 0,-2 0 0,-4 0 0,-3 1 0,-2-1 0,4 2 0,4-2 0,2 0 0,-1 0 0,-3 0 0,-3 0 0,0 1 0,8-1 0,8 3 0,5-2 0,-5 0 0,-3-1 0,-11 0 0,1 0 0,-3 0 0,10-1 0,3 0 0,7-2 0,-7 3 0,-2-3 0,-11 2 0,1 0 0,-6 1 0,4 0 0,-1 1 0,1 0 0,-1 0 0,-1-1 0,-3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0:40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24575,'16'1'0,"0"0"0,7 1 0,4-2 0,1 0 0,5 0 0,1 0 0,-8 0 0,0 0 0,-7 0 0,0 0 0,2 1 0,0-1 0,1 2 0,0-2 0,-1 0 0,-4 0 0,2 0 0,-3 0 0,0 2 0,0-2 0,1 1 0,-1-1 0,2 0 0,-3 0 0,1 0 0,2 0 0,0 2 0,1-2 0,0 2 0,5-2 0,-4 0 0,12 0 0,-4 0 0,5 0 0,4 0 0,-6 0 0,-1 0 0,-4 0 0,-4 0 0,5 0 0,0-2 0,1 1 0,5 0 0,-8 1 0,4-2 0,-5 1 0,4 0 0,-1-1 0,-3 1 0,-2 0 0,2 1 0,-2 0 0,5 0 0,3 0 0,1 0 0,0 0 0,1 0 0,-1 0 0,5 0 0,-5 0 0,5 0 0,-11 0 0,4 0 0,-7 0 0,7 0 0,-1 0 0,8 0 0,-4 0 0,0 0 0,1 0 0,-4 0 0,3 0 0,-4 0 0,-4 0 0,5 0 0,-1 0 0,6 0 0,2 0 0,-8 0 0,4 0 0,-10 0 0,5 0 0,-3 0 0,1 0 0,1 0 0,-6 0 0,3 0 0,-4 0 0,2 0 0,6 0 0,-2 0 0,8 0 0,-8 0 0,7 0 0,-4 0 0,3 0 0,-4 0 0,-3 0 0,-5-2 0,-1 2 0,1-2 0,0 0 0,0 2 0,0-2 0,-4 2 0,4 0 0,1-1 0,4 0 0,4-1 0,-4 1 0,-2 0 0,-3 0 0,-3 1 0,6 0 0,0 0 0,6 0 0,-4 0 0,3 0 0,-3 0 0,3-2 0,3 2 0,-2-2 0,2 2 0,3 0 0,-2 0 0,8 0 0,-8 0 0,-1 0 0,-6 0 0,-3 0 0,3 0 0,0 0 0,6 0 0,1 0 0,2 0 0,-2 0 0,2 0 0,-3 0 0,1 0 0,4 0 0,-6 0 0,4 0 0,-3 0 0,0 0 0,4 0 0,5 0 0,-2 0 0,0 0 0,-2 0 0,-7-2 0,5 2 0,-5-2 0,2 2 0,-6 0 0,3 0 0,0 0 0,1-2 0,7 2 0,-3-2 0,1 2 0,0 0 0,-3 0 0,4 0 0,-1 0 0,1 0 0,-6 0 0,1 0 0,-5 0 0,-1 0 0,3 0 0,-6 0 0,2-2 0,4 2 0,0-2 0,4 2 0,0 0 0,-5 0 0,-3-1 0,-2 0 0,-1 0 0,5 1 0,1-2 0,5 2 0,0-2 0,1 2 0,-1 0 0,-3 0 0,3 0 0,-2 0 0,2 0 0,-3 0 0,3 0 0,1 0 0,-1 0 0,0 0 0,-2 0 0,-6 0 0,1 0 0,-5 0 0,0 0 0,-1 0 0,7 0 0,-3 0 0,11-2 0,1 1 0,7-1 0,6 2 0,-3 0 0,-3 0 0,1 0 0,2 0 0,4 0 0,1 0 0,1 0 0,-6-2 0,5 2 0,-5-2 0,0 2 0,-1 0 0,-8 0 0,-1 0 0,0 0 0,-2 0 0,11-2 0,-8 1 0,5-1 0,-8 1 0,2 0 0,0-1 0,4 0 0,0 2 0,2-2 0,-8 2 0,4 0 0,-4 0 0,5 0 0,-2 0 0,0 0 0,-2 0 0,-9 0 0,9 0 0,-11 0 0,5 0 0,-7 0 0,2 0 0,-2 0 0,7 0 0,5 2 0,6-2 0,0 2 0,-4-2 0,-8 0 0,1 0 0,-6 0 0,7 0 0,-3 0 0,4 0 0,-1 0 0,3 0 0,-2 0 0,2 0 0,-8 0 0,-2 0 0,-7 0 0,1 0 0,-3 0 0,1 0 0,3 0 0,-3 0 0,3 0 0,0 0 0,2 0 0,2 0 0,0 0 0,2 0 0,-5 0 0,7 0 0,-2 0 0,9 0 0,3 2 0,1-1 0,-3 0 0,-2-1 0,-4 0 0,-1 0 0,5 0 0,-1 2 0,6-1 0,-4 2 0,3-2 0,-2 0 0,2 1 0,0-1 0,-2 1 0,-4-2 0,5 2 0,0-2 0,4 4 0,1-4 0,-4 2 0,-7-2 0,0 0 0,-7 0 0,5 2 0,3-2 0,9 2 0,-1 0 0,7-2 0,-11 2 0,2-2 0,-11 0 0,2 0 0,-9 2 0,5-2 0,1 1 0,6 1 0,4-1 0,2 1 0,-2-2 0,-1 0 0,-3 0 0,-4 0 0,0 0 0,-1 0 0,-1 0 0,14 0 0,-3 0 0,13 0 0,-7 0 0,3 0 0,-9 0 0,6 0 0,-1 0 0,11 2 0,2-2 0,9 2 0,-12-2 0,9 0 0,-11 0 0,6 0 0,-5 0 0,0-2 0,2 2 0,-7-2 0,9 0 0,-9 1 0,7-1 0,-7 2 0,-2 0 0,-12 0 0,3 0 0,-9 0 0,6-2 0,-5 2 0,7-4 0,-7 4 0,10-2 0,-6 2 0,4-2 0,0 1 0,0 0 0,1 1 0,-1-2 0,2 1 0,0 0 0,12 1 0,0 0 0,5 0 0,2 0 0,-2-3 0,0 3 0,-3-2 0,-6 2 0,-7 0 0,0 0 0,-3 0 0,4 0 0,-3-2 0,-2 2 0,-4-2 0,4 2 0,-4-2 0,8 2 0,-5-2 0,-3 0 0,-3 2 0,-6-2 0,6 0 0,3 2 0,6-4 0,5 4 0,-5-2 0,-1 2 0,-3-2 0,0 2 0,9-2 0,7 2 0,-2 0 0,12 0 0,-6 0 0,9-2 0,-1 1 0,-11-1 0,-2 2 0,-15 0 0,0 0 0,-8 0 0,0 0 0,-4-1 0,1 0 0,-2 0 0,3 1 0,-4 0 0,4 0 0,-3 0 0,7 0 0,5 0 0,11 0 0,12 0 0,1 2 0,8-2 0,-11 4 0,-2-3 0,-6 1 0,-5-2 0,0 0 0,4 2 0,-1-2 0,1 2 0,-3-2 0,-10 0 0,-3 2 0,-4-2 0,1 1 0,3-1 0,2 2 0,-1-1 0,-3 0 0,-8-1 0,-3 0 0,-3 0 0,0 0 0,-1 0 0,3 0 0,-1 0 0,2 0 0,-4 0 0,0 0 0,0 0 0,0 0 0,0 0 0,1 0 0,0 0 0,0 0 0,-1 0 0,0 0 0,-1 2 0,2-2 0,1 2 0,2-2 0,-1 0 0,-3 0 0,1 0 0,0 0 0,2 0 0,2 0 0,2 0 0,0 0 0,1 0 0,0 0 0,-4 0 0,-2 0 0,-6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16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1 24575,'-5'0'0,"0"0"0,3 1 0,-2-1 0,3 1 0,-2-1 0,-3 1 0,0 0 0,-5 1 0,1 0 0,2-1 0,-1 2 0,2-2 0,-3 1 0,1 0 0,-2-1 0,0 1 0,0 0 0,2-1 0,1 1 0,3-2 0,-2 3 0,1-2 0,-1 2 0,-3 1 0,-1-1 0,-3 2 0,2-1 0,-1 2 0,3-4 0,0 2 0,6-2 0,0-1 0,4 1 0,-2 0 0,0 2 0,0 0 0,1 1 0,0 3 0,1 2 0,-3 1 0,2 4 0,-2-1 0,-1 1 0,0 2 0,0-5 0,2 1 0,-1-3 0,0 0 0,1-1 0,0 1 0,2-1 0,-2-2 0,2 3 0,0-1 0,0 2 0,0 2 0,0 0 0,0-1 0,2 1 0,-2-3 0,1 0 0,-1 0 0,0-4 0,0 4 0,0-4 0,0 3 0,0-1 0,0-1 0,0 2 0,0-3 0,0-1 0,0 0 0,0 0 0,0 0 0,0 3 0,0-1 0,0 4 0,0-2 0,0 3 0,0 0 0,0 2 0,0-2 0,0 1 0,0 1 0,1 0 0,0 3 0,0-2 0,-1 2 0,1-3 0,-1 0 0,1-4 0,-1 1 0,0-1 0,2-1 0,-2 0 0,1 0 0,-1 1 0,1-3 0,0 4 0,1-4 0,-2 2 0,3-2 0,-3-2 0,1-1 0,-1 0 0,1-1 0,1 2 0,1-1 0,1 3 0,1 0 0,2 1 0,0 0 0,0 0 0,-1-1 0,0 0 0,-1-2 0,-1-1 0,1 1 0,-1-2 0,2 1 0,-3 0 0,2-1 0,-2 2 0,1-2 0,-3 2 0,1-3 0,-1 2 0,1-3 0,0 3 0,0-1 0,1 1 0,0-1 0,-2-1 0,0 1 0,1 0 0,-1 1 0,3-1 0,-2 1 0,1-1 0,-2 0 0,1 3 0,0-2 0,0 1 0,1 2 0,0-2 0,-2 1 0,0-2 0,1-2 0,-1 1 0,1 0 0,0-2 0,-2 2 0,3-2 0,-2 1 0,2 0 0,1 1 0,-1 0 0,1 1 0,-2-2 0,1 0 0,0-1 0,-2 0 0,2 0 0,-2 0 0,1-1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0:45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24575,'15'0'0,"3"0"0,4 0 0,2 0 0,0 0 0,-3 0 0,0 0 0,-1 0 0,-4 0 0,7 0 0,8 0 0,6 0 0,12 0 0,-8 0 0,-2 0 0,-9 0 0,-8-1 0,0 0 0,-4 0 0,4-1 0,5 2 0,7-2 0,0 2 0,2 0 0,-3 0 0,-5 0 0,-1 0 0,-6-2 0,0 2 0,3-2 0,3 2 0,-2 0 0,7-2 0,-1 2 0,3-4 0,-1 4 0,0-2 0,-8 2 0,2 0 0,-1 0 0,-1 0 0,11-2 0,-2 1 0,3-1 0,-1 2 0,-6 0 0,0 0 0,-5-1 0,4 0 0,-4 0 0,8-1 0,-2 1 0,2-1 0,-2 2 0,1 0 0,-7-1 0,5 0 0,-3 0 0,6 1 0,7 0 0,3-2 0,0 1 0,5-1 0,-2 2 0,3 0 0,0 0 0,-4 0 0,-4 0 0,3 0 0,-4 0 0,9 0 0,-3 0 0,3 0 0,-9 0 0,7 0 0,-9 0 0,4 0 0,-8 0 0,-4 0 0,-8 0 0,7 0 0,-6 0 0,7 0 0,0 0 0,-2 0 0,5 0 0,-8 0 0,7 0 0,-10 0 0,5 2 0,-8-2 0,0 2 0,-1-2 0,4 0 0,3 0 0,-1 0 0,0 0 0,-5 0 0,0 0 0,0 0 0,2 0 0,9 0 0,7 0 0,6 0 0,-3 0 0,-1 0 0,-11 0 0,-5 0 0,-7 0 0,-5-2 0,1 2 0,3-2 0,8 2 0,11-2 0,6 1 0,3-3 0,-6 4 0,-2-2 0,-2 2 0,4-2 0,0 1 0,5-3 0,-8 4 0,11-2 0,-8 2 0,6-2 0,-7 1 0,3-1 0,-7 2 0,6 0 0,-7 0 0,8 0 0,-5 2 0,2-1 0,-5 1 0,2-1 0,-3 0 0,1 1 0,-1-2 0,-3 0 0,-3 0 0,11 0 0,0 0 0,11 0 0,2 0 0,1 0 0,-2 0 0,0 0 0,-4 0 0,6 2 0,-5-2 0,3 2 0,-6-2 0,1 0 0,3 0 0,8 0 0,8 0 0,11 0 0,0 0 0,-12 0 0,-1 0 0,-21 0 0,-2 0 0,-6 0 0,-6 0 0,0 0 0,-3 0 0,6 0 0,-2 2 0,7-1 0,-1 0 0,0-1 0,1 0 0,-6 0 0,-2 0 0,-8 0 0,0 0 0,-4 0 0,7 0 0,4 0 0,2 0 0,8 0 0,-8 0 0,1 0 0,-5 0 0,-2 0 0,2 0 0,1 2 0,8-2 0,4 2 0,14-2 0,2 0 0,6 2 0,-4-1 0,-6 1 0,-9-2 0,-4 2 0,-3 0 0,0 0 0,9 2 0,-1-4 0,-2 2 0,-3-2 0,-8 2 0,-2-2 0,-7 3 0,-1-2 0,-6 0 0,-2-1 0,-2 0 0,-2 0 0,0 0 0,1 0 0,0 0 0,2 0 0,2 0 0,0 0 0,1 0 0,-2 2 0,-1-2 0,2 2 0,4-2 0,2 0 0,1 0 0,0 0 0,-2 1 0,2-1 0,0 2 0,2-2 0,1 0 0,-1 0 0,-2 0 0,-6 0 0,0 0 0,-2 0 0,1 0 0,2 0 0,2 0 0,-3 0 0,-1 0 0,-3 0 0,-2 0 0,1 0 0,-1 0 0,2 0 0,0 0 0,2 0 0,-2 0 0,8 2 0,0-2 0,4 1 0,-1-1 0,-8 0 0,-1 0 0,-5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05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24575,'22'0'0,"6"0"0,3 0 0,9 0 0,9 0 0,4 0 0,2 0 0,0 0 0,-6 0 0,0 0 0,-9 0 0,2 2 0,-14-2 0,7 2 0,-10-2 0,5 0 0,-5 0 0,-2 0 0,-1 0 0,-1-1 0,8 0 0,2 0 0,11 1 0,4 0 0,1 0 0,-2 0 0,0 0 0,-2 0 0,3 0 0,0 0 0,-6 0 0,-4 0 0,2 0 0,3 0 0,11 0 0,8 0 0,11 0 0,-5 0 0,12 0 0,-13 0 0,3 0 0,-8-2 0,-5 1 0,-4-1 0,20 2 0,5-3 0,14 3 0,-1-3 0,-11 3 0,-7 0 0,-11 0 0,-10 0 0,-8 0 0,-6 0 0,-3 0 0,-2 0 0,2 0 0,-3 0 0,4 0 0,-1 0 0,1 0 0,-6 0 0,6 0 0,-2 0 0,10 0 0,1 0 0,3 0 0,-6 0 0,1 0 0,-6 0 0,3 0 0,2 0 0,0 0 0,5 0 0,-2 0 0,9 0 0,-5 0 0,4-2 0,-5-1 0,0 1 0,0 0 0,2 2 0,8 0 0,9 0 0,4 0 0,-8 0 0,-8 0 0,-13 0 0,-7 0 0,0 0 0,-2 0 0,-1 0 0,8 0 0,-6 0 0,7 0 0,-5-2 0,-4 1 0,3-1 0,-2 2 0,10 0 0,3 0 0,5 0 0,5-2 0,-6 1 0,0-1 0,0 0 0,2 2 0,5-3 0,8 3 0,-3 0 0,0 0 0,2 0 0,2 0 0,13-2 0,4 1 0,5-4 0,-13 4 0,-2-1 0,-15 0 0,-1 1 0,4-1 0,1 2 0,1 0 0,9 0 0,-8 0 0,5 0 0,-7 0 0,-5 0 0,-9 0 0,8 0 0,0 0 0,10 0 0,4 0 0,-4 2 0,-10-1 0,-1 1 0,-3-2 0,10 0 0,3 0 0,9 0 0,-10 0 0,8 0 0,-20-2 0,3 1 0,-11-1 0,-5 0 0,2 2 0,-5-2 0,14 2 0,7 0 0,22 0 0,9 0 0,0 0 0,-18 0 0,-6 0 0,-21 0 0,4 0 0,-6 0 0,10 0 0,-2 0 0,23 0 0,0 0 0,8 0 0,-7 0 0,-14 0 0,-11 0 0,-4 0 0,0-2 0,5 1 0,8-3 0,0 3 0,-2-1 0,2 2 0,-14 0 0,0 0 0,-10 0 0,2 0 0,-6 0 0,12 0 0,1 0 0,16 0 0,5 0 0,14 0 0,-9 0 0,5 0 0,-5 0 0,7 0 0,9 0 0,3 0 0,-7 0 0,9 0 0,-1-3 0,13 0 0,1 0 0,-2 0 0,-16 3 0,2 0 0,-16 0 0,4 0 0,-11 0 0,-2 0 0,-16 0 0,7 0 0,-3 0 0,9 0 0,3 0 0,-4 0 0,-2 0 0,-5 0 0,0 2 0,2-2 0,-1 3 0,5-3 0,7 0 0,4 0 0,10 2 0,2-2 0,4 3 0,9-3 0,-4 0 0,-8 0 0,0 0 0,-5 0 0,8 0 0,5 0 0,3 0 0,-14 0 0,7 0 0,-13 0 0,11 0 0,2 0 0,3 0 0,-7 0 0,9 0 0,-12 0 0,13 0 0,-14 0 0,-6 0 0,-9 0 0,-4 0 0,-2 0 0,5 0 0,-2 0 0,2 0 0,-5 0 0,2 0 0,-9 0 0,-3 2 0,-4-2 0,-8 4 0,-6-4 0,-5 2 0,-4-2 0,-2 0 0,2 0 0,-5 0 0,-1 0 0,-5 0 0,1 0 0,4 0 0,2 0 0,3 0 0,-1 0 0,-2 0 0,-4 0 0,-1 0 0,-4 0 0,6 0 0,7 0 0,6 0 0,5 0 0,3 0 0,-8 0 0,-3 0 0,-9 0 0,-5 0 0,0 0 0,-1 0 0,0 0 0,3 0 0,3 0 0,4 0 0,1 0 0,-1 1 0,0 0 0,-5 0 0,1-1 0,-2 0 0,-1 0 0,1 0 0,-1 0 0,-2 0 0,-1 2 0,-3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16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24575,'26'2'0,"7"-1"0,5 1 0,1-1 0,-3 0 0,-8 1 0,1-1 0,-1 0 0,0 1 0,4-2 0,4 0 0,7 0 0,-2 0 0,6 0 0,-6 2 0,4-2 0,-4 4 0,-3-4 0,-7 2 0,-1-2 0,-3 0 0,-2 0 0,-1 0 0,2 0 0,2 0 0,11 0 0,4 0 0,3 0 0,0 0 0,-4 0 0,-8 0 0,-1 0 0,0 2 0,-2-1 0,8 3 0,-5-2 0,-1 0 0,0 2 0,-2-4 0,5 4 0,3-1 0,2 1 0,-5-2 0,0 0 0,-5 0 0,7-1 0,0 1 0,1-2 0,-5 0 0,1 0 0,8 0 0,11 2 0,10-2 0,8 3 0,-11-3 0,13 0 0,-8 0 0,2 0 0,-7 0 0,-15 0 0,-12 0 0,-8 0 0,-2 0 0,0 0 0,4-2 0,2 1 0,-5 0 0,7-1 0,-4 1 0,5-3 0,0 4 0,1-4 0,-1 4 0,6-2 0,1 2 0,9 0 0,0 0 0,0-2 0,2 1 0,-12-1 0,7 2 0,-9 0 0,9-2 0,-3 1 0,-1-1 0,1 2 0,2-2 0,-1 2 0,1-2 0,-5 0 0,-4 1 0,-2-1 0,4 2 0,0-2 0,13 1 0,10-3 0,12 3 0,0-3 0,15 3 0,-10-1 0,11-1 0,-11 2 0,-6-1 0,-18 2 0,-1 0 0,-3-2 0,3 1 0,9-1 0,-9 2 0,1 0 0,-12 0 0,-9 0 0,-5 0 0,-5 0 0,-1-2 0,-1 2 0,5-2 0,2 2 0,5 0 0,1 0 0,-1-2 0,-2 2 0,4-2 0,-1 2 0,9 0 0,2 0 0,2 0 0,-2 0 0,6 0 0,-3 0 0,4-2 0,-1 1 0,-5-1 0,0 2 0,-1 0 0,-7 0 0,0 0 0,-4 0 0,2 0 0,1 0 0,-3 0 0,1-2 0,-1 2 0,3-2 0,2 2 0,-5 0 0,2 0 0,-9 0 0,6 0 0,-2 0 0,-1 0 0,0-2 0,0 2 0,1-2 0,2 2 0,6 0 0,-4 0 0,1 0 0,-3 0 0,-2-2 0,2 0 0,-5-1 0,1 1 0,-11 2 0,3 0 0,-7 0 0,1 0 0,-1 0 0,-3 0 0,0 0 0,-3 0 0,-2 0 0,1 0 0,-2 0 0,2 0 0,-4 0 0,4 0 0,-2 0 0,2 0 0,-1 0 0,1 0 0,0 0 0,-2 0 0,0 0 0,0 0 0,-2 0 0,4 0 0,-2 0 0,5 0 0,6 0 0,11 0 0,4 0 0,5 0 0,-5 0 0,2 0 0,-6-1 0,6 0 0,-2-1 0,5 2 0,1 0 0,11 0 0,-1 0 0,8 0 0,-3 0 0,-6 0 0,-3 0 0,-7 0 0,3 0 0,1 0 0,6 0 0,2 3 0,-4-3 0,-2 2 0,-6-2 0,-2 0 0,-1 0 0,-2 0 0,-1 0 0,-8 0 0,4 0 0,-1 0 0,9 0 0,3 0 0,-1 0 0,33 0 0,-25 0 0,23 0 0,-28 0 0,-8 0 0,10 0 0,-1 0 0,9 0 0,3 0 0,-5 0 0,-8 0 0,-3 0 0,-6 0 0,4 0 0,-8 0 0,-4 0 0,-10 0 0,1 0 0,-6 0 0,4 0 0,-5 0 0,0 0 0,-2 0 0,1 0 0,0 0 0,0 0 0,0 0 0,0 0 0,1 0 0,6 0 0,2 0 0,2 0 0,0 0 0,-3 0 0,2 0 0,-3 0 0,3 0 0,0 0 0,-2 0 0,1 0 0,-4 0 0,-5 0 0,-2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21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24575,'17'0'0,"-1"0"0,9 0 0,6 0 0,12 0 0,6 0 0,3 0 0,-3 0 0,0 0 0,-9 0 0,2 0 0,-8 0 0,10 2 0,-9-1 0,15 1 0,9-2 0,11 0 0,8 0 0,-10 0 0,-9 0 0,-12 0 0,1 0 0,-5 0 0,8 0 0,6 2 0,7-2 0,-6 3 0,-3-3 0,-9 0 0,-6 0 0,5 0 0,-2 0 0,6 0 0,6 0 0,-3 0 0,-2 0 0,-8 0 0,-11 0 0,-5 0 0,-2 0 0,3 0 0,12 0 0,5 0 0,11 0 0,-8 0 0,1 0 0,-11 0 0,-6 0 0,-5 0 0,-2 0 0,0 0 0,6-2 0,4 1 0,3-1 0,-1 2 0,6 0 0,-13 0 0,12 0 0,-13 0 0,11 0 0,3 0 0,8 0 0,0 0 0,15-2 0,-10 1 0,9-1 0,-12 2 0,-4 0 0,-5 0 0,5-2 0,2 1 0,2-1 0,0 0 0,-6 2 0,-6-3 0,-7 3 0,-3 0 0,-3 0 0,3 0 0,1 0 0,0 0 0,-1 0 0,2 0 0,0 0 0,4-1 0,-10 0 0,-2-1 0,-6 2 0,2 0 0,6 0 0,5 0 0,6 0 0,-1 0 0,1 0 0,-4 0 0,3 0 0,-5 0 0,2 0 0,-8-1 0,1 0 0,1 0 0,1 1 0,5 0 0,0 0 0,1 0 0,5-2 0,-5 1 0,0-1 0,-4 2 0,-6 0 0,0 0 0,2 0 0,5 0 0,11 0 0,2 0 0,5 0 0,-6 0 0,2 0 0,-5 0 0,2 0 0,-8 0 0,-4 0 0,-3 0 0,-6 0 0,6 0 0,0 0 0,7 0 0,0 0 0,2 2 0,-8-2 0,-2 2 0,-8-2 0,0 0 0,-4 0 0,1 0 0,-2 0 0,2 2 0,0-2 0,2 2 0,-2-2 0,-1 0 0,-4 0 0,-2 0 0,-1 0 0,-2 0 0,0 0 0,-2 0 0,3 0 0,2 0 0,0 0 0,0 0 0,-2 0 0,-3 1 0,-2-1 0,-1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8:21:24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24575,'14'-2'0,"-1"0"0,-1 1 0,1 0 0,2-2 0,8 1 0,5 0 0,8 0 0,4 0 0,0 1 0,11-3 0,-1 4 0,9-5 0,-3 5 0,2-5 0,-8 5 0,4-5 0,-7 5 0,-2-2 0,-2 0 0,-4 1 0,4-1 0,0 2 0,5 0 0,4 0 0,1-2 0,-1 1 0,-12-1 0,-1 2 0,-11 0 0,4-2 0,-4 2 0,5-2 0,-8 2 0,7 0 0,-1 0 0,11 0 0,7 0 0,1 0 0,-4 0 0,-7 0 0,-8-2 0,-4 2 0,-6-2 0,-3 2 0,-4-2 0,7 2 0,0-1 0,11 1 0,3 0 0,1 0 0,0-2 0,-10 1 0,-1-1 0,-10 2 0,1 0 0,0 0 0,0 0 0,8 0 0,0 0 0,6 0 0,-6 0 0,-2 0 0,-5 0 0,-3 0 0,-1 0 0,0 0 0,2 2 0,4-2 0,-2 2 0,2-2 0,-4 1 0,-1-1 0,-6 2 0,0-2 0,-3 0 0,3 0 0,2 0 0,4 0 0,1 0 0,2 0 0,-2 0 0,-3 0 0,-1-2 0,-2 2 0,2-2 0,1 4 0,3-2 0,2 2 0,5-2 0,3 2 0,-1-2 0,-2 2 0,-1-2 0,-2 1 0,5 0 0,-3 0 0,0-1 0,-4 0 0,-6 0 0,-1 0 0,0 0 0,-1 0 0,2 0 0,5 0 0,1 0 0,2 2 0,-1-2 0,-2 2 0,-5-2 0,0 1 0,-6-1 0,0 2 0,0-2 0,0 0 0,2 0 0,-1 0 0,0 0 0,-1 0 0,-2 0 0,-1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19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24575,'8'0'0,"1"0"0,0 0 0,2 0 0,3 0 0,-3-1 0,10 1 0,1-2 0,5 2 0,9 0 0,5 0 0,11 0 0,23 0 0,13 0 0,-37 0 0,0 0 0,42 0 0,-38 0 0,1 0 0,-6 0 0,1 0 0,5 0 0,-1 0 0,42 0 0,-14 0 0,-14 0 0,2 2 0,-8 3 0,-5 3 0,-9 2 0,-8 0 0,-8 0 0,3-2 0,-4 3 0,8 5 0,1 6 0,5 9 0,-4 1 0,-1 5 0,-10-4 0,-2 1 0,-9-5 0,-4 3 0,-8-11 0,-1 9 0,-5-7 0,-1 4 0,-2 0 0,-3-3 0,-4 5 0,-1-6 0,-6 6 0,-2-9 0,-2 4 0,-7-5 0,-1 2 0,0-5 0,-5 2 0,3-2 0,0-4 0,-1 2 0,3-5 0,4-3 0,0-1 0,1-2 0,-1 0 0,1 1 0,4-2 0,7 2 0,2-4 0,3 3 0,2-3 0,0 2 0,1 0 0,2 2 0,-2-1 0,3 1 0,-1-2 0,-1 1 0,2 1 0,-2 1 0,0 2 0,-4 3 0,0-1 0,-5 2 0,0-3 0,2 1 0,-1-3 0,3 2 0,-2 0 0,-5 2 0,-3 2 0,0 0 0,0-2 0,7-3 0,4-3 0,2-3 0,4 2 0,-1-2 0,0 2 0,-1 0 0,1-1 0,-2 0 0,2 0 0,-2-2 0,1 3 0,0-3 0,0 0 0,-1 0 0,2-1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22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673 1248 24575,'27'-2'0,"4"-2"0,23-1 0,-1-6 0,9 2 0,-5-1 0,1-1 0,-6 1 0,0-6 0,-9-2 0,-9 1 0,-4-3 0,-6 3 0,-4-1 0,0-4 0,-5 0 0,-3-1 0,-5 3 0,-2-2 0,-2 3 0,-1 0 0,-1 2 0,-1 3 0,-1-3 0,-3-8 0,-2-10 0,0-3 0,2-3 0,1 4 0,2 2 0,0-1 0,-1-1 0,2 2 0,-2-4 0,-1 7 0,0-7 0,-6-1 0,3-2 0,-5 2 0,2 3 0,-4 5 0,-1 2 0,-2 2 0,-3-2 0,3 8 0,1-3 0,6 9 0,2 4 0,3 5 0,-1 3 0,-1 0 0,-1 0 0,-3-1 0,-3 1 0,-3-2 0,-3 0 0,-3 0 0,-5 1 0,-19-3 0,-16 1 0,-36-3 0,42 5 0,-1 1 0,-8 0 0,1 0 0,-32 0 0,16 0 0,42 4 0,13-1 0,7 2 0,4 1 0,1-2 0,1 1 0,4 1 0,-2-1 0,3 2 0,-1 0 0,2-1 0,-3 1 0,1-2 0,-4 3 0,3-3 0,0 2 0,5-1 0,0 2 0,1 1 0,0 2 0,1 2 0,0 0 0,0 1 0,0 0 0,0 2 0,-1 4 0,2 0 0,-2 5 0,-2 3 0,-2 1 0,-3 4 0,-1-4 0,1-5 0,2-4 0,1-4 0,3-2 0,0-1 0,0 0 0,-1 1 0,-2 2 0,-3-1 0,3 0 0,-1-1 0,3 1 0,0 1 0,1 8 0,-2 1 0,2 3 0,-4 3 0,2-7 0,-1 1 0,2-5 0,2-1 0,0-2 0,3 2 0,-1 5 0,1 2 0,0 5 0,0-2 0,0-3 0,1-6 0,-1-2 0,2-3 0,-1 1 0,0 0 0,2 3 0,1 0 0,1 7 0,0 0 0,-1 5 0,-1-6 0,-1-2 0,-1-8 0,1 1 0,-2-2 0,1 2 0,0-1 0,1 1 0,-1-3 0,0-1 0,1-1 0,-1-3 0,2 1 0,0 1 0,3 2 0,1 1 0,6 4 0,-1 0 0,2 1 0,-4-3 0,4 0 0,-6-4 0,7 2 0,-1 0 0,4 2 0,0 0 0,0 1 0,-3-4 0,2 3 0,-4-5 0,0 1 0,-3-3 0,-3 0 0,-4-2 0,3 0 0,2 0 0,9 1 0,6 1 0,11 5 0,-3-1 0,2 3 0,-8-5 0,-3 0 0,-6-2 0,-5-1 0,-3-2 0,-4 0 0,1-1 0,-1 0 0,2 1 0,-2-1 0,0 2 0,-1-2 0,-1 0 0,2 0 0,-1 0 0,1 0 0,-1 0 0,-1 0 0,1 0 0,1 0 0,0 0 0,4 0 0,2 0 0,3 1 0,1-1 0,0 3 0,-4-3 0,-3 1 0,-2-1 0,0 1 0,-1 0 0,0 0 0,0-1 0,-1 0 0,-2 1 0,2-1 0,-1 1 0,2-1 0,2 2 0,0-2 0,-2 1 0,-1-1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9T14:42:28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946 1207 24575,'13'2'0,"6"-2"0,3 1 0,10-1 0,2 0 0,1 0 0,4 0 0,-3 0 0,4 0 0,0 0 0,1 0 0,-8 0 0,7 0 0,-5-1 0,7 0 0,2-2 0,4 2 0,-3-1 0,21 2 0,-8 0 0,17-2 0,-9 0 0,-4-6 0,-10 1 0,4-5 0,-10 3 0,11-3 0,1 1 0,1-2 0,2 1 0,-3 2 0,3 1 0,-5 0 0,2 3 0,-8-2 0,4-1 0,-8 1 0,10-4 0,-12 2 0,0-2 0,-20 4 0,-8 1 0,-15 3 0,-1-4 0,0-3 0,0-7 0,-3-4 0,-2-1 0,-8-10 0,-12-6 0,-17-26 0,-11-11 0,-2-3 0,14 11 0,12 14 0,13 16 0,3 7 0,7 9 0,2 7 0,1 2 0,0 0 0,1 1 0,0 4 0,2-2 0,-3 1 0,0-5 0,-2 0 0,-6-4 0,-5-1 0,-7-6 0,-5-1 0,0 0 0,-1 2 0,2 4 0,-8 2 0,-1 1 0,-9-1 0,9 3 0,-2 0 0,18 7 0,4 2 0,7 4 0,3 1 0,-1 0 0,1-1 0,-8-1 0,-1-1 0,-3 0 0,1 0 0,6 2 0,1 0 0,1 1 0,-2-1 0,-8 0 0,-3 0 0,-3-1 0,-4 1 0,4 1 0,-2-2 0,1 2 0,-6 0 0,-3-1 0,-9 2 0,-11-4 0,-4 3 0,-13-1 0,9 2 0,6 0 0,17 0 0,9 0 0,6 0 0,3 1 0,4 1 0,4 0 0,3 0 0,1-2 0,-1 3 0,-3-2 0,-6 1 0,0 0 0,-7 0 0,-2 2 0,-3-1 0,-19 5 0,-14-2 0,-25 3 0,1-4 0,-6 0 0,30 2 0,5 0 0,20 4 0,1-3 0,0 1 0,6-4 0,-1 1 0,12-3 0,0 0 0,7 0 0,2 1 0,2 0 0,3 2 0,0 2 0,-2 3 0,-4 7 0,1 3 0,-5 1 0,2 7 0,-2 0 0,-5 7 0,4 0 0,-6 0 0,8-3 0,-5 7 0,1 2 0,-2 10 0,4-2 0,2-2 0,7-13 0,-1-2 0,7-14 0,-1-1 0,3-7 0,1-3 0,1-1 0,0 0 0,0 1 0,1 2 0,1 0 0,1 0 0,-1 0 0,2-2 0,2 1 0,2 1 0,2 1 0,4 2 0,4 3 0,4-2 0,12 10 0,-2-5 0,12 7 0,-5-3 0,-1 0 0,-9-5 0,-2-1 0,-8-4 0,6 0 0,-3 0 0,9 4 0,-4-2 0,9 7 0,-4-2 0,1 1 0,-4-2 0,-8-7 0,-7-4 0,-5-4 0,-5-3 0,1 0 0,1 1 0,1-1 0,0 2 0,-1 0 0,-2-2 0,0 0 0,-1-1 0,0 0 0,-1 0 0,1-1 0,1-1 0,-1 0 0,3-2 0,1 1 0,4-1 0,1 2 0,-1 1 0,0 1 0,-3 0 0,-1 0 0,1-2 0,-2 2 0,3-1 0,-1 1 0,0 0 0,0 0 0,-1-1 0,-1 0 0,0-1 0,1 2 0,2-3 0,3 3 0,-3-1 0,2 1 0,-4 0 0,2 0 0,-1 0 0,3 0 0,0 0 0,1 0 0,0 0 0,-1 0 0,-1 0 0,-2 0 0,0 0 0,-4 0 0,1 0 0,-1 0 0,3 0 0,1 0 0,2 1 0,0-1 0,-2 1 0,-1-1 0,0 0 0,-3 0 0,1 0 0,-1 0 0,0 0 0,-1 0 0,-1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4:32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24575,'17'0'0,"8"0"0,4 0 0,5 0 0,-3 0 0,-3 0 0,0 0 0,3 0 0,5 0 0,6 0 0,3 0 0,2 0 0,-12-2 0,-1 2 0,-10-2 0,2 2 0,-6 0 0,-2 0 0,1 0 0,-3 0 0,4 0 0,-2 0 0,-3 0 0,-1 0 0,-1 0 0,0 0 0,5 0 0,-1 2 0,8-2 0,-8 1 0,6 1 0,-7-2 0,4 1 0,-1-1 0,3 0 0,1 2 0,3-2 0,3 2 0,-3-2 0,-1 0 0,-6 0 0,4 0 0,-4 0 0,4 0 0,2 0 0,-1 1 0,-1 0 0,0 0 0,-2-1 0,0 1 0,1 0 0,-6 0 0,2-1 0,-4 0 0,5 2 0,2-2 0,4 1 0,-5-1 0,4 2 0,-4-2 0,0 2 0,3-2 0,-5 0 0,0 0 0,1 0 0,2 0 0,5 0 0,4 0 0,-1 0 0,4 0 0,-1 1 0,1 0 0,-4 0 0,2-1 0,-8 0 0,7 0 0,-1 0 0,7 0 0,1 0 0,4 0 0,-6 0 0,5 0 0,-8 0 0,2-1 0,-1 0 0,-7 0 0,11 2 0,1 0 0,9 1 0,3-2 0,-5 0 0,-8 0 0,-4 0 0,-7 0 0,2 0 0,3 0 0,-2 1 0,9 0 0,-1 0 0,5-1 0,-1 0 0,-7 0 0,1 0 0,-1 0 0,3 0 0,4 0 0,1 0 0,2-2 0,-2 2 0,-1-2 0,-2 2 0,-3-2 0,-2 2 0,-6-2 0,0 2 0,1 0 0,4-1 0,1 0 0,2-1 0,-7 1 0,4 0 0,-4 0 0,7 1 0,0-2 0,8 2 0,-4-2 0,7 2 0,-8 0 0,5 0 0,-3 0 0,-4 0 0,4 0 0,-5 0 0,6 0 0,0 0 0,-3-2 0,-8 2 0,1-2 0,-7 2 0,5-1 0,-4 0 0,2 0 0,-2 1 0,2 0 0,1 0 0,4 0 0,4 0 0,-1 0 0,3-2 0,-3 1 0,1 0 0,-4 1 0,0 0 0,-4 0 0,7 0 0,-4 0 0,4 0 0,-5 0 0,2 0 0,-10-2 0,8 2 0,-6-1 0,9 1 0,0 0 0,-3 0 0,2 0 0,1-2 0,4 1 0,2 0 0,-1 1 0,-8 0 0,-1 0 0,-1 0 0,7 0 0,9 0 0,3 0 0,1 1 0,-3 0 0,-7 0 0,0-1 0,0 0 0,-5 0 0,9 0 0,0 0 0,4 0 0,3 0 0,-5 0 0,-6 0 0,-6 0 0,-2 0 0,-5 0 0,10 2 0,0-1 0,4 0 0,6-1 0,-4 0 0,5 0 0,-7 0 0,-7 0 0,-3 0 0,-4 0 0,0 0 0,5 0 0,0 0 0,3 0 0,2 0 0,-2 2 0,-3-2 0,0 4 0,-3-4 0,-2 2 0,2-2 0,-2 0 0,3 0 0,1 0 0,2 0 0,-1 0 0,2 0 0,1 0 0,2 1 0,5 0 0,-1 0 0,6-1 0,-1 0 0,3 0 0,-2 0 0,-4 0 0,-3 0 0,-1 0 0,-1 0 0,2 0 0,2 0 0,-4 0 0,-3 0 0,-4 0 0,-4 0 0,0 0 0,0 0 0,-7 0 0,-1 0 0,-2 0 0,0-1 0,2 1 0,5-2 0,-4 1 0,8 1 0,-1-3 0,8 0 0,-3 1 0,7-1 0,-11 1 0,8 0 0,-8-2 0,1 4 0,-2-2 0,-3 2 0,0 0 0,-2 0 0,4 0 0,-4 0 0,5 0 0,-7 0 0,1 0 0,-2 0 0,3 0 0,5 0 0,-3 0 0,8 0 0,-7 0 0,11 0 0,-1 2 0,5-1 0,-2 0 0,1-1 0,-9 0 0,7 0 0,-5 0 0,5 0 0,-2 0 0,2 0 0,-2 0 0,-3 0 0,-3 0 0,0 0 0,-6 0 0,7 0 0,-2 0 0,9-1 0,0 0 0,1-2 0,-3 2 0,-6 0 0,-3 1 0,1 0 0,-2-2 0,1 2 0,3-2 0,1 2 0,5 0 0,-3 0 0,0 0 0,-5-1 0,1 0 0,2 0 0,0 1 0,4 0 0,-4-2 0,-3 2 0,-1-2 0,-4 2 0,2 0 0,2 0 0,-1 0 0,4 0 0,-4 0 0,3 0 0,-1 0 0,3 0 0,2 0 0,5 0 0,3 0 0,5 0 0,3 0 0,-9 0 0,4 0 0,-12 0 0,5-2 0,-1 2 0,5-2 0,0 1 0,8 0 0,1-1 0,0 2 0,0-1 0,-7 0 0,-6-1 0,0 1 0,-1 0 0,4 0 0,7 1 0,2 0 0,1 0 0,5 0 0,-2-2 0,1 1 0,-2-1 0,-11 2 0,7 0 0,-3-2 0,10 2 0,-2-2 0,0 2 0,-9 0 0,1 0 0,-4 0 0,1 0 0,0 0 0,-5 0 0,-4 0 0,1 0 0,-5 0 0,2 0 0,-8 0 0,-4 0 0,-4 0 0,-1-1 0,3 0 0,8 0 0,4 1 0,4 0 0,2 0 0,-4 0 0,2 0 0,2 0 0,-6 0 0,3 1 0,-4 0 0,2 0 0,6-1 0,7 0 0,-3 0 0,8 0 0,-7 0 0,3 2 0,-1-2 0,-6 2 0,-7-2 0,-7 0 0,-5 0 0,2 0 0,4 0 0,6 0 0,1 0 0,2 0 0,-3 0 0,0 0 0,1 0 0,-3 0 0,-1 0 0,-1 0 0,3 0 0,0 0 0,4 0 0,-1 0 0,4 0 0,3 0 0,4 0 0,1 0 0,-1 0 0,-2 0 0,0 0 0,0 0 0,2 0 0,6 0 0,-2 0 0,-3 0 0,-1 2 0,-7-2 0,2 2 0,-5-2 0,-5 0 0,1 0 0,-5 0 0,6 0 0,-5 0 0,5 0 0,-4 0 0,6 0 0,-1 0 0,2 0 0,-2 0 0,-6 0 0,-4-1 0,-4 0 0,0 0 0,1 1 0,7 0 0,1 0 0,14 0 0,-1 0 0,5 0 0,-1 0 0,-2 0 0,-7 0 0,0 0 0,-3 0 0,4 0 0,2 0 0,-4 0 0,-1 0 0,-4 0 0,0 0 0,2 2 0,0-2 0,-1 2 0,6-2 0,-7 0 0,5 0 0,-3 0 0,-2 0 0,-2 0 0,3 0 0,-1 0 0,8 0 0,0 0 0,4 1 0,-1 0 0,7 1 0,0-2 0,4 0 0,-1 0 0,-3 0 0,0 1 0,-5 0 0,-2 1 0,-4-2 0,0 1 0,-1 0 0,11 1 0,0-2 0,7 0 0,-5 0 0,-6 0 0,-3 0 0,-7 0 0,2 0 0,-3 1 0,0-1 0,1 2 0,4-2 0,-1 0 0,4 0 0,0 0 0,-5 2 0,0-1 0,-3 1 0,0 0 0,-1-2 0,3 0 0,-8 0 0,3 0 0,-5 0 0,1 1 0,2 0 0,-2 0 0,2-1 0,0 1 0,5 0 0,-2 0 0,7-1 0,-1 0 0,-1 0 0,7 0 0,-3 0 0,6 0 0,-5 0 0,-2 0 0,-1-2 0,-2 2 0,1-2 0,-2 2 0,-1 0 0,-3-1 0,2 0 0,-2 0 0,0 1 0,-3 0 0,0 0 0,-5-1 0,5 0 0,0 0 0,3 1 0,5 0 0,-3-2 0,8 2 0,-2-2 0,5 2 0,-2-1 0,-4 0 0,-4-1 0,-2 2 0,-3 0 0,-1 0 0,0 2 0,-5-2 0,1 2 0,1-2 0,1 0 0,5 0 0,7 0 0,-3 0 0,5 0 0,-1 0 0,5 2 0,0-2 0,5 2 0,-9-2 0,5 0 0,-4 0 0,6 0 0,0 0 0,-1 0 0,-4 0 0,3 0 0,6 0 0,2 0 0,6-2 0,-12 1 0,2 0 0,-8 1 0,1 0 0,-6 0 0,-3-2 0,-7 2 0,4-2 0,-2 2 0,13 0 0,1 0 0,5 2 0,-8-2 0,-2 2 0,-8-2 0,2 0 0,-7 0 0,-1 0 0,-5 0 0,-2 0 0,-3 0 0,-3 0 0,-2 0 0,0 0 0,0 0 0,-2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4:39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24575,'6'0'0,"1"0"0,-4 0 0,1 0 0,-1-1 0,1 0 0,3 0 0,1 0 0,4 0 0,1 0 0,3 1 0,5 0 0,0-2 0,4 2 0,1-1 0,7 1 0,-8 0 0,5 0 0,-10 0 0,6 0 0,0 0 0,0 0 0,2 0 0,-4 0 0,-3 0 0,-4 0 0,-1 0 0,-3 0 0,7 0 0,-1 0 0,7 0 0,0 1 0,2 0 0,0 0 0,-2-1 0,5 0 0,2 0 0,9 0 0,1 0 0,1 0 0,-8 0 0,-7 1 0,-7 0 0,-9 0 0,-3-1 0,-3 0 0,2 0 0,-2 0 0,-1 0 0,1 0 0,-4 0 0,3 0 0,2 0 0,5 0 0,4 0 0,4 0 0,-2 0 0,3 0 0,-3-1 0,5 0 0,1 0 0,-1 1 0,4 0 0,0 0 0,1 0 0,-1 0 0,0 0 0,-6 0 0,2 0 0,2 0 0,5-2 0,4 1 0,-2 0 0,-4 1 0,-2 0 0,-5 0 0,0-2 0,1 2 0,1-3 0,9 3 0,1-2 0,7 2 0,-1 0 0,-4 0 0,-5 0 0,-3 0 0,-5-2 0,5 2 0,1-3 0,9 2 0,0 0 0,8 1 0,-4-2 0,0 1 0,-3 0 0,-6 1 0,3 0 0,-2 0 0,10 0 0,4 0 0,1 0 0,-6 0 0,-8 0 0,-11 0 0,-2 0 0,-5 0 0,-1-2 0,2 2 0,3-1 0,8 1 0,2 0 0,3 0 0,-8 0 0,2 0 0,-12-2 0,1 2 0,-1-1 0,4 1 0,1 0 0,14 0 0,2 0 0,8 0 0,4-2 0,-8 1 0,2-1 0,-9 2 0,-3 0 0,2 0 0,0-1 0,2 0 0,11-1 0,-6 2 0,7 0 0,-5 0 0,-6 0 0,-5 0 0,-3 0 0,-2 0 0,2 0 0,1 0 0,-3 0 0,4 0 0,-1 0 0,4 0 0,6 0 0,0 0 0,3 0 0,4-2 0,-6 2 0,4-2 0,-3 2 0,-1 0 0,-6 0 0,6 0 0,-10 0 0,13 0 0,-6 0 0,-1 0 0,0 0 0,-5 0 0,0 0 0,-2-1 0,-4 0 0,-4 0 0,11 1 0,-2 0 0,14 0 0,0 0 0,4 0 0,-6 0 0,2-2 0,-10 2 0,-1-2 0,-2 2 0,-2 0 0,4 0 0,3 0 0,9 0 0,-1 0 0,3 0 0,-7 0 0,-2 0 0,-9 0 0,-1 0 0,-5 1 0,-2 0 0,4 0 0,3 1 0,4-2 0,-1 2 0,-3-1 0,-7 0 0,1 0 0,-3-1 0,-2 0 0,-2 0 0,-5 0 0,1 0 0,2 0 0,2 0 0,7 0 0,2 0 0,2 0 0,2 0 0,0 2 0,-1-2 0,1 2 0,-3-2 0,-1 0 0,9 0 0,7 0 0,12 0 0,7 2 0,-2-2 0,-10 2 0,-9-2 0,-7 0 0,-7 0 0,-3 0 0,-6 0 0,1 0 0,1 0 0,3 0 0,1 0 0,2 0 0,0 0 0,0 0 0,0 0 0,-2 0 0,-1 0 0,-2 0 0,-1 0 0,2 0 0,1 0 0,5 0 0,-1 0 0,-1 0 0,2-1 0,-4 0 0,2 0 0,-5 1 0,-4 0 0,-3 0 0,1 0 0,0 0 0,1 0 0,2 0 0,1 0 0,-2 0 0,2 0 0,-2 0 0,1 0 0,-1 0 0,0 0 0,2 0 0,-1 0 0,1 0 0,2 0 0,3 0 0,1 1 0,7-1 0,-4 2 0,3-2 0,-5 0 0,-4 0 0,-5 1 0,2-1 0,-3 1 0,7-1 0,-3 0 0,3 0 0,-3 0 0,-2 0 0,-3 0 0,2 2 0,-1-2 0,2 1 0,7-1 0,-2 0 0,3 2 0,-5-2 0,-4 1 0,-4-1 0,-2 0 0,-1 0 0,2 0 0,1 0 0,-2 0 0,5 0 0,-2 0 0,1 0 0,1 0 0,-3 0 0,0 0 0,1 0 0,-1 0 0,3 0 0,1 0 0,3 0 0,3 0 0,1 0 0,-1 0 0,-1 0 0,-4-1 0,-4 1 0,0-2 0,-1 2 0,5 0 0,4 0 0,5 2 0,-2-2 0,-1 2 0,-10-2 0,-2 0 0,-2 0 0,-4 0 0,2 0 0,1 0 0,1 0 0,0 0 0,0 0 0,-3 1 0,1-1 0,0 2 0,0-2 0,3 0 0,5 0 0,9 0 0,10 1 0,-3 0 0,-3 0 0,-15-1 0,-3 0 0,-5 2 0,-1-2 0,1 1 0,-1-1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07:54:52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24575,'11'0'0,"0"0"0,7 0 0,0 0 0,3 2 0,2-2 0,3 2 0,-2-2 0,1 0 0,1 0 0,-7 1 0,8-1 0,-7 1 0,8-1 0,-5 0 0,1 0 0,1 0 0,-4 0 0,7 0 0,-2 0 0,5 0 0,-3 0 0,8 0 0,0 0 0,9-2 0,-3 2 0,5-2 0,-10 2 0,6 0 0,-1 0 0,5 0 0,1 0 0,-9 0 0,4 0 0,-6-2 0,10 2 0,0-4 0,3 4 0,-5-2 0,7 2 0,1 0 0,9 0 0,6 0 0,-2 0 0,-7 0 0,-2-2 0,-10 1 0,3 0 0,-3-1 0,10 1 0,-11-1 0,20 2 0,-3 0 0,14 0 0,0 0 0,-14 0 0,-6 0 0,-13 0 0,-2 0 0,-3 0 0,-3 0 0,-7 0 0,1 0 0,-6 0 0,4 0 0,-2 0 0,0 0 0,-6 0 0,0 0 0,-7 0 0,5 0 0,0 0 0,1 0 0,6 0 0,1 0 0,5 0 0,-2 0 0,1 0 0,-9 0 0,7 0 0,-5 0 0,8 0 0,3 0 0,5 0 0,-2 0 0,8 0 0,-2 0 0,11 0 0,0 0 0,0 0 0,-1 2 0,1-1 0,7 1 0,5-2 0,10 0 0,-6 0 0,8 0 0,-4 2 0,-4-2 0,-8 2 0,-12-2 0,-13 0 0,3 0 0,3 0 0,12 0 0,15 0 0,0 0 0,5 3 0,-16-3 0,-4 2 0,-15-2 0,-10 0 0,-6 0 0,3 0 0,2 0 0,7 0 0,6 0 0,-8 0 0,-1 2 0,-5-2 0,-4 2 0,-1-2 0,-4 0 0,-5 0 0,0 0 0,3 0 0,2 0 0,5 0 0,-5 0 0,-2 0 0,-5 1 0,0-1 0,2 1 0,1-1 0,8 0 0,-2 0 0,7 2 0,-2-2 0,5 2 0,-2-2 0,-1 1 0,-2 0 0,-1 0 0,-1-1 0,1 0 0,1 0 0,-5 0 0,9 0 0,-4 0 0,6 0 0,-2 0 0,-4 0 0,-4 0 0,0 0 0,-7 0 0,8 0 0,-2 0 0,7 0 0,6 2 0,8-2 0,6 2 0,6-2 0,1 0 0,-5 0 0,-10 0 0,3 0 0,-9 0 0,13 0 0,1 0 0,3 2 0,12-2 0,0 2 0,0-2 0,0 0 0,-17 0 0,-1 0 0,-7 0 0,-1 0 0,4 0 0,3 0 0,1 2 0,8-2 0,-5 2 0,6-2 0,-7 2 0,0-2 0,-5 2 0,7-2 0,-3 0 0,17 0 0,-3 0 0,5 0 0,2 0 0,-1 0 0,7 2 0,-4-1 0,-7 1 0,-10-2 0,-3 2 0,3-2 0,6 2 0,10-2 0,5 0 0,-12 0 0,12 0 0,-13 0 0,9 0 0,-4 0 0,-10 0 0,4 0 0,-3 0 0,9 2 0,1-1 0,-1 1 0,-10-2 0,2 0 0,-10 0 0,3 0 0,-3 0 0,-4 0 0,2 0 0,-7 0 0,8 0 0,2 2 0,7-2 0,-3 2 0,11-2 0,-7 0 0,6 0 0,-7-2 0,-10 2 0,-9-2 0,-8 2 0,0 0 0,3 0 0,1 0 0,4 0 0,-2 0 0,-1 0 0,1 0 0,-1 0 0,1 0 0,-3 0 0,0 0 0,-5 0 0,0 0 0,-7 0 0,-1 0 0,-5 0 0,1 0 0,-1 0 0,3 1 0,-1 0 0,-1 0 0,-1-1 0,-3 0 0,1 0 0,0 0 0,1 0 0,1 0 0,-2 0 0,-1 0 0,-2 0 0,-3 0 0,-1 0 0,8 0 0,6 0 0,15 0 0,-5 0 0,4 0 0,-14 0 0,-4 0 0,-8 2 0,-3 0 0,-3 1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6T10:31:47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24575,'23'0'0,"-1"0"0,7 0 0,-4 2 0,2-2 0,-3 2 0,1-2 0,-6 0 0,-5 0 0,0 0 0,-1 0 0,1 0 0,0 0 0,0 0 0,0 0 0,-2 0 0,1 0 0,-2 0 0,1 0 0,-1 0 0,0 0 0,1 0 0,-1 0 0,10 0 0,-2 0 0,6 0 0,1 0 0,-3 0 0,0 0 0,-1 0 0,-3 0 0,-1 0 0,-2 0 0,-2 0 0,0 0 0,0 0 0,4 0 0,3 0 0,3 0 0,-3-2 0,-3 2 0,-5-1 0,-2 1 0,1-2 0,0 2 0,8-1 0,7 1 0,2 0 0,4 0 0,-10 0 0,4 0 0,-8-2 0,8 2 0,-4-1 0,5 1 0,0 0 0,3 0 0,-3 0 0,0-2 0,-5 2 0,-3-2 0,-2 2 0,-3 0 0,4 0 0,-1 0 0,5 0 0,-3 0 0,3 0 0,-7 0 0,2 0 0,-5 0 0,0 0 0,-1-1 0,0 1 0,3-2 0,-2 1 0,7 1 0,-1-1 0,6 1 0,-4 0 0,4 0 0,-4 0 0,-1 0 0,5 0 0,-4-2 0,6 2 0,-1-2 0,0 1 0,1 0 0,-3 0 0,1 1 0,-2 0 0,-2 0 0,1 0 0,1 0 0,-2 0 0,1 0 0,-2 0 0,3 0 0,-2 0 0,4 0 0,-8 0 0,1 0 0,-4 0 0,0 0 0,4 0 0,-3 0 0,4 0 0,-4 0 0,-1 0 0,4 0 0,-2 0 0,4 0 0,-3 0 0,3 0 0,-1 0 0,3 0 0,-2 0 0,1 0 0,-3-2 0,-3 2 0,-3-1 0,-2 1 0,3 0 0,2 0 0,4 0 0,0-1 0,1 0 0,-4 0 0,-1 1 0,2 0 0,-3 0 0,6 0 0,1 0 0,2 0 0,-2 0 0,-1 0 0,-4 0 0,1-1 0,-3 0 0,4 0 0,-2 1 0,2 0 0,2 0 0,-4 0 0,2 0 0,-4 0 0,-1-1 0,-2 0 0,-1 0 0,0 1 0,1 0 0,4 0 0,-1 0 0,3 0 0,-5 0 0,2 0 0,-5 0 0,-1 0 0,1 0 0,-4 0 0,2 0 0,-1-1 0,0 0 0,-1 0 0,0 1 0,-1 0 0,-1 0 0,-1 0 0,1 0 0,0 0 0,0 0 0,0 0 0,-1 0 0,3 0 0,-2 0 0,2 0 0,-1 0 0,5 0 0,-1 0 0,2 0 0,0 0 0,-3 0 0,1 0 0,-2 0 0,4 0 0,-3 0 0,3 0 0,-3 0 0,0 0 0,0 0 0,-1 0 0,1 0 0,-2 0 0,0 0 0,0 0 0,-1 0 0,1 0 0,0 0 0,0 0 0,0 0 0,0-1 0,-1 0 0,-2 0 0,3 1 0,-1 0 0,4 0 0,4 0 0,-2 0 0,2 0 0,-5 0 0,-2 0 0,1 0 0,0 0 0,0 0 0,0 0 0,1 0 0,-1 0 0,-2 0 0,0 0 0,0 0 0,0 0 0,0 0 0,-2 0 0,3 0 0,-2 0 0,1 0 0,-1 0 0,-1 0 0,1 0 0,-1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2/18/21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February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0009-05B7-6D4C-A822-C1502CB1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74A5-707A-A044-8F85-0C45DF29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D87DD-B2CB-BA4A-B600-61AFABF5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D46E-79E5-1E4D-A19E-A7309D22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5257A-0ED2-7F4C-B9A4-F5F4E24D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69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4266-C63E-FE4D-8E92-97A55E5B3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FD4E9-75A1-7B4C-B6F8-AEC197872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653CB-7F2C-5849-AACE-95C31B7E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6E4C-B1A3-5746-AE8B-2B88980D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843F9-11F6-BE41-8797-569F9893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560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0009-05B7-6D4C-A822-C1502CB1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74A5-707A-A044-8F85-0C45DF294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D87DD-B2CB-BA4A-B600-61AFABF5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D46E-79E5-1E4D-A19E-A7309D22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5257A-0ED2-7F4C-B9A4-F5F4E24D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1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6976-A842-C044-BAF7-B98213E1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2BD51-60EE-814E-BB16-1BB5A6776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309FF-BA12-654B-B647-85593A9A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46341-705D-3B44-9E33-CB2C9411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64E5E-11A4-174B-B5EA-FCAAF782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074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B06A-F1FC-C04C-BB03-BECCEF03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78FF-6115-2A4A-92BF-9939BDAFF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79928-DACD-E446-A395-416D99EA4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A959B-616B-7249-9C45-23195516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9B1FD-D364-054F-A92C-98CBB91C1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941DC-EFFA-AB42-A052-6A584B9E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00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FCAA-E145-5B47-BA52-62ABE0A1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C26AB-DB30-044A-A841-8388A5FBA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C59FC-C959-584D-90E6-BD86ABB29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D72E5-A48C-FE4A-A99D-B51945F51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A963A-CBDB-3846-9930-D2EEBAD1C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372EA-7615-FD4E-824A-E8710954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48DD6-B298-994E-89B8-24D695D2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2AA08E-05D4-5144-B9C4-A137A8A39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DF80-831A-6B45-ABB4-ABE968EF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F6AD8-90D7-3749-AC9E-632110C8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BFE90-910C-2B41-B957-37D579FA9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73B5B-A1A8-2B45-A148-6F3AE09A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8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59BF3-830A-3F49-B992-FCD1B752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8E1F9-B3F5-254D-B73D-9B0A76AA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BF382-8B5C-C24F-8AEA-8EB128C6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6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ECFC-035E-3C44-9F44-6F2E84EF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A3B3E-1847-5240-9EEC-44DDACB50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F2AEE-0E46-D345-A8A2-0D3BABD76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55BEE-6B12-AE4F-806C-0AB5A620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876D8-DF6B-BF4D-840E-92AB2760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7A215-8C3D-3749-8E75-DACA3612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5432-8803-DA48-812B-9F9DB394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1BFEE-8403-4D4E-8CAD-D8BC9FEAB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727E2-C556-0E4E-B2F7-B5DFD8CB1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2A9CF-97A6-7946-BBEC-6C657F96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D4E89-4B26-4D4E-94F4-F47374BD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710AE-27D7-0244-9B5F-4C84F534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3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8332-1963-E741-BE63-980A4157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FBBC9-F262-174A-9668-BEBBADFEC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D841A-6552-4A48-871A-CD7F2CD4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B7468-5108-F544-9439-4061BC04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DBD2-8F83-374C-BC37-312FF9CC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40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43E72-A424-704D-A18D-B0BBEFD1F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B138B-5DC5-E247-8169-D0F88F4E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4F76-001E-1D45-B326-CEA95B2F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CA88-CA2C-5843-A6E7-70CEFCF240E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62449-BED5-9F47-A5CD-15E51FB3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4560A-4CF1-1C41-B643-5CA032CA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February 18, 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  <p:sldLayoutId id="2147483706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7E86E-CE33-7F45-986F-F3283ACA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4F922-43FA-BD45-A349-1D01AA680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92034-BD6C-A940-998A-0D72C7A39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CA88-CA2C-5843-A6E7-70CEFCF240EA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F84AD-A8B4-2E4A-8428-037734EF6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3B741-1F7D-0246-BA1E-E2EA69C37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21588-379B-0B4D-91C0-67B8953CE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31.png"/><Relationship Id="rId4" Type="http://schemas.openxmlformats.org/officeDocument/2006/relationships/image" Target="../media/image280.png"/><Relationship Id="rId9" Type="http://schemas.openxmlformats.org/officeDocument/2006/relationships/customXml" Target="../ink/ink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11.xml"/><Relationship Id="rId18" Type="http://schemas.openxmlformats.org/officeDocument/2006/relationships/image" Target="../media/image44.png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7" Type="http://schemas.openxmlformats.org/officeDocument/2006/relationships/customXml" Target="../ink/ink8.xml"/><Relationship Id="rId12" Type="http://schemas.openxmlformats.org/officeDocument/2006/relationships/image" Target="../media/image41.png"/><Relationship Id="rId17" Type="http://schemas.openxmlformats.org/officeDocument/2006/relationships/customXml" Target="../ink/ink13.xml"/><Relationship Id="rId2" Type="http://schemas.openxmlformats.org/officeDocument/2006/relationships/image" Target="../media/image33.png"/><Relationship Id="rId16" Type="http://schemas.openxmlformats.org/officeDocument/2006/relationships/image" Target="../media/image43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8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10" Type="http://schemas.openxmlformats.org/officeDocument/2006/relationships/image" Target="../media/image40.png"/><Relationship Id="rId19" Type="http://schemas.openxmlformats.org/officeDocument/2006/relationships/customXml" Target="../ink/ink14.xml"/><Relationship Id="rId4" Type="http://schemas.openxmlformats.org/officeDocument/2006/relationships/image" Target="../media/image37.png"/><Relationship Id="rId9" Type="http://schemas.openxmlformats.org/officeDocument/2006/relationships/customXml" Target="../ink/ink9.xml"/><Relationship Id="rId14" Type="http://schemas.openxmlformats.org/officeDocument/2006/relationships/image" Target="../media/image42.png"/><Relationship Id="rId2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9.png"/><Relationship Id="rId5" Type="http://schemas.openxmlformats.org/officeDocument/2006/relationships/customXml" Target="../ink/ink17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23.xml"/><Relationship Id="rId3" Type="http://schemas.openxmlformats.org/officeDocument/2006/relationships/image" Target="../media/image36.png"/><Relationship Id="rId7" Type="http://schemas.openxmlformats.org/officeDocument/2006/relationships/customXml" Target="../ink/ink20.xml"/><Relationship Id="rId12" Type="http://schemas.openxmlformats.org/officeDocument/2006/relationships/image" Target="../media/image320.png"/><Relationship Id="rId2" Type="http://schemas.openxmlformats.org/officeDocument/2006/relationships/image" Target="../media/image35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90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10" Type="http://schemas.openxmlformats.org/officeDocument/2006/relationships/image" Target="../media/image310.png"/><Relationship Id="rId4" Type="http://schemas.openxmlformats.org/officeDocument/2006/relationships/image" Target="../media/image47.png"/><Relationship Id="rId9" Type="http://schemas.openxmlformats.org/officeDocument/2006/relationships/customXml" Target="../ink/ink21.xml"/><Relationship Id="rId14" Type="http://schemas.openxmlformats.org/officeDocument/2006/relationships/image" Target="../media/image3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github.com/tallesl/Rich-Hickey-fanclub" TargetMode="External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eancoder.com/uncle-bob/2019/08/22/WhyClojure.html" TargetMode="External"/><Relationship Id="rId2" Type="http://schemas.openxmlformats.org/officeDocument/2006/relationships/hyperlink" Target="https://clojure.org/" TargetMode="Externa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quality-developer.com/" TargetMode="External"/><Relationship Id="rId5" Type="http://schemas.openxmlformats.org/officeDocument/2006/relationships/hyperlink" Target="mailto:stefan.l.karlsson@mdh.se" TargetMode="Externa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Functional programming in the ”real” world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Stefan Karlsson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D776-78EC-8A4C-88D6-9C7D95AE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Made Easy – Rich Hickey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17877-FCDB-2249-AF0E-0FEC8A2D6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Highly influential talk for me on my road to FP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Mentions many of the pains I had experienced as a practitioner in industry.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https://</a:t>
            </a:r>
            <a:r>
              <a:rPr lang="en-US" sz="1800" dirty="0" err="1"/>
              <a:t>www.infoq.com</a:t>
            </a:r>
            <a:r>
              <a:rPr lang="en-US" sz="1800" dirty="0"/>
              <a:t>/presentations/Simple-Made-Easy-QCon-London-2012/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00F7-3921-C54D-B088-FA1F000E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9E6C-0F83-8B48-B1E0-9A9DA9B1D2CD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C2974-A663-A042-82FD-41ECAECA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A852F-CEF2-AB47-80ED-47569649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3E37-DB70-304A-8F7A-F10054A5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industry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55D06-1471-E34F-8D89-D5B6D152E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“ Functional programing is nice for toy problems, but you can’t make real things with it”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1AD23-7FA9-A844-8EE3-D6BD9B6ED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E527-8ECB-C24E-903D-30BE7EA14B60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B98F-255D-F94C-A8B3-D962F0CC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FDECE-3E66-BB4B-99CB-30906D44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19909DB-9187-4902-91D7-C8554AF2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Why Functional Programming Matters</a:t>
            </a:r>
          </a:p>
        </p:txBody>
      </p:sp>
      <p:pic>
        <p:nvPicPr>
          <p:cNvPr id="8" name="Content Placeholder 7" descr="A picture containing table&#10;&#10;Description automatically generated">
            <a:extLst>
              <a:ext uri="{FF2B5EF4-FFF2-40B4-BE49-F238E27FC236}">
                <a16:creationId xmlns:a16="http://schemas.microsoft.com/office/drawing/2014/main" id="{C8309FA4-3CCB-C743-AC51-81A30CCA4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32366" y="1272826"/>
            <a:ext cx="9384657" cy="4457711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9C36-2B8A-DB49-9BA0-9ECB7AB0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AE9281A-40BA-F549-B711-3BFAE2BFEBFF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2/18/21</a:t>
            </a:fld>
            <a:endParaRPr lang="en-US" sz="80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6D36FA6-FB6A-4EBE-8300-CC6E2EDA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C5ED-E652-1B4D-8E9D-3B1EDACA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5E87B-09ED-2F4D-ABBC-AAF926AA5139}"/>
              </a:ext>
            </a:extLst>
          </p:cNvPr>
          <p:cNvSpPr txBox="1"/>
          <p:nvPr/>
        </p:nvSpPr>
        <p:spPr bwMode="gray">
          <a:xfrm>
            <a:off x="332366" y="5730275"/>
            <a:ext cx="4011168" cy="27475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=IyR04U66z7E</a:t>
            </a:r>
          </a:p>
        </p:txBody>
      </p:sp>
    </p:spTree>
    <p:extLst>
      <p:ext uri="{BB962C8B-B14F-4D97-AF65-F5344CB8AC3E}">
        <p14:creationId xmlns:p14="http://schemas.microsoft.com/office/powerpoint/2010/main" val="366961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19909DB-9187-4902-91D7-C8554AF2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</p:spPr>
        <p:txBody>
          <a:bodyPr anchor="t">
            <a:normAutofit/>
          </a:bodyPr>
          <a:lstStyle/>
          <a:p>
            <a:r>
              <a:rPr lang="en-US" dirty="0"/>
              <a:t>Why Functional Programming Matters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69C36-2B8A-DB49-9BA0-9ECB7AB0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AE9281A-40BA-F549-B711-3BFAE2BFEBFF}" type="datetime1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2/18/21</a:t>
            </a:fld>
            <a:endParaRPr lang="en-US" sz="80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26D36FA6-FB6A-4EBE-8300-CC6E2EDA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C5ED-E652-1B4D-8E9D-3B1EDACA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21588-379B-0B4D-91C0-67B8953CED8A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5E87B-09ED-2F4D-ABBC-AAF926AA5139}"/>
              </a:ext>
            </a:extLst>
          </p:cNvPr>
          <p:cNvSpPr txBox="1"/>
          <p:nvPr/>
        </p:nvSpPr>
        <p:spPr bwMode="gray">
          <a:xfrm>
            <a:off x="332366" y="5730275"/>
            <a:ext cx="4011168" cy="27475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=IyR04U66z7E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126B8AE-D3A2-894C-9C84-426A4BF03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66" y="1388829"/>
            <a:ext cx="8311762" cy="4352155"/>
          </a:xfrm>
        </p:spPr>
      </p:pic>
    </p:spTree>
    <p:extLst>
      <p:ext uri="{BB962C8B-B14F-4D97-AF65-F5344CB8AC3E}">
        <p14:creationId xmlns:p14="http://schemas.microsoft.com/office/powerpoint/2010/main" val="329603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7E24-65FF-0840-8B52-CD694CF8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6"/>
            <a:ext cx="11209044" cy="7674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How functional programming was (is?) taught at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B93D-7D15-5849-BFAD-B0D9D76A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06" y="2335696"/>
            <a:ext cx="9125385" cy="2870510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Mathy</a:t>
            </a:r>
            <a:r>
              <a:rPr lang="en-US" sz="2000" dirty="0">
                <a:solidFill>
                  <a:srgbClr val="000000"/>
                </a:solidFill>
              </a:rPr>
              <a:t> type of exercises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 projects of building ”real” things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So, the impression that FP is for academic exercises persists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Out of 5 years in CS education at the university I did 5p (7,5p) FP out of 200p (300p)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Hard for students to see the value with such low exposure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“You build real things with real languages like C/C++/C#/Java”</a:t>
            </a:r>
          </a:p>
        </p:txBody>
      </p:sp>
    </p:spTree>
    <p:extLst>
      <p:ext uri="{BB962C8B-B14F-4D97-AF65-F5344CB8AC3E}">
        <p14:creationId xmlns:p14="http://schemas.microsoft.com/office/powerpoint/2010/main" val="7482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D718-FD1E-684F-9421-1EC94306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building “real stuff”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BCF5A-7D26-1142-9C1B-16BC9687C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CRUD Web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UI front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Compiler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D090F-1EE3-7647-9519-31E88234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2BA6-C51A-1048-B332-DE8CD0E7065A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E572D-3537-D642-AB54-CF7D9A1A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77C2E-6684-C142-8461-9A1FF428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9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A5E007-61B9-D34E-A152-E8946C545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71402"/>
            <a:ext cx="5294716" cy="4315193"/>
          </a:xfrm>
          <a:prstGeom prst="rect">
            <a:avLst/>
          </a:prstGeom>
        </p:spPr>
      </p:pic>
      <p:pic>
        <p:nvPicPr>
          <p:cNvPr id="17410" name="Picture 2" descr="The Elements of Computing Systems">
            <a:extLst>
              <a:ext uri="{FF2B5EF4-FFF2-40B4-BE49-F238E27FC236}">
                <a16:creationId xmlns:a16="http://schemas.microsoft.com/office/drawing/2014/main" id="{A7E335D9-DCC6-F34F-A82A-F1A47C7A3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014" y="643467"/>
            <a:ext cx="494432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D2CE2-AA60-E841-A326-EC77A49EDB93}"/>
              </a:ext>
            </a:extLst>
          </p:cNvPr>
          <p:cNvSpPr txBox="1"/>
          <p:nvPr/>
        </p:nvSpPr>
        <p:spPr bwMode="gray">
          <a:xfrm>
            <a:off x="643467" y="765313"/>
            <a:ext cx="2514600" cy="387626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I practiced Clojure by doing this</a:t>
            </a:r>
          </a:p>
        </p:txBody>
      </p:sp>
    </p:spTree>
    <p:extLst>
      <p:ext uri="{BB962C8B-B14F-4D97-AF65-F5344CB8AC3E}">
        <p14:creationId xmlns:p14="http://schemas.microsoft.com/office/powerpoint/2010/main" val="807709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8821-D925-034D-A009-38083639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high-profile industry users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C68697-8E68-F84D-92EE-A1470F393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6032" y="1517841"/>
            <a:ext cx="2794000" cy="762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DC151-7144-C842-9047-99678E95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F424-2727-2644-94C1-AA50F07DA85B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80F10-E200-4E4C-8C57-9C373B05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8C9D5-6D50-954A-AA57-E522634F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AE7B9-51A3-0B49-8EE2-E938DF0AAB4B}"/>
              </a:ext>
            </a:extLst>
          </p:cNvPr>
          <p:cNvSpPr txBox="1"/>
          <p:nvPr/>
        </p:nvSpPr>
        <p:spPr bwMode="gray">
          <a:xfrm>
            <a:off x="6620256" y="4395237"/>
            <a:ext cx="304800" cy="336904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endParaRPr lang="en-US" sz="1400" dirty="0"/>
          </a:p>
        </p:txBody>
      </p:sp>
      <p:pic>
        <p:nvPicPr>
          <p:cNvPr id="2050" name="Picture 2" descr="Apple won’t do 5G in 2019">
            <a:extLst>
              <a:ext uri="{FF2B5EF4-FFF2-40B4-BE49-F238E27FC236}">
                <a16:creationId xmlns:a16="http://schemas.microsoft.com/office/drawing/2014/main" id="{81D8FDDB-4134-1245-ABD8-25EE86C7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640" y="2526819"/>
            <a:ext cx="2468794" cy="18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sco Systems - Wikipedia">
            <a:extLst>
              <a:ext uri="{FF2B5EF4-FFF2-40B4-BE49-F238E27FC236}">
                <a16:creationId xmlns:a16="http://schemas.microsoft.com/office/drawing/2014/main" id="{AFB6C6D8-A9BC-B640-8AE5-3A7619EF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54" y="1508268"/>
            <a:ext cx="2475002" cy="13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new logo for eBay | Logo Design Love">
            <a:extLst>
              <a:ext uri="{FF2B5EF4-FFF2-40B4-BE49-F238E27FC236}">
                <a16:creationId xmlns:a16="http://schemas.microsoft.com/office/drawing/2014/main" id="{4DF5EDCC-DA4D-764B-A286-72EB21754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55" y="3760869"/>
            <a:ext cx="2723896" cy="20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nesi lets you download videos from Facebook to your iPhone">
            <a:extLst>
              <a:ext uri="{FF2B5EF4-FFF2-40B4-BE49-F238E27FC236}">
                <a16:creationId xmlns:a16="http://schemas.microsoft.com/office/drawing/2014/main" id="{93C7D672-86EC-6B48-9303-166A4B92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37" y="2776250"/>
            <a:ext cx="1371102" cy="13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2BFDFD9-626E-F24D-8414-9B02F78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6767"/>
            <a:ext cx="3218688" cy="8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et a free Chromecast when you buy three months of Spotify ...">
            <a:extLst>
              <a:ext uri="{FF2B5EF4-FFF2-40B4-BE49-F238E27FC236}">
                <a16:creationId xmlns:a16="http://schemas.microsoft.com/office/drawing/2014/main" id="{574ADD66-F751-0048-AC82-3CE35A559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01" y="4323717"/>
            <a:ext cx="1480312" cy="14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2BB8977-C0D0-4E42-99D8-710A67E8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367" y="3105273"/>
            <a:ext cx="1602946" cy="16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3D61212F-5B10-B34D-A609-584124B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042" y="4712237"/>
            <a:ext cx="2432116" cy="5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28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06FF9F1-B69B-BA4F-BA91-F06D595FE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90500"/>
            <a:ext cx="8763000" cy="647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6C4675-F681-9A4D-B8B8-B94F1E6D9E52}"/>
              </a:ext>
            </a:extLst>
          </p:cNvPr>
          <p:cNvSpPr txBox="1"/>
          <p:nvPr/>
        </p:nvSpPr>
        <p:spPr bwMode="gray">
          <a:xfrm>
            <a:off x="9443830" y="5267740"/>
            <a:ext cx="206734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 err="1"/>
              <a:t>Stackoverflow</a:t>
            </a:r>
            <a:r>
              <a:rPr lang="en-US" sz="1400" dirty="0"/>
              <a:t> survey 2019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6D9D74A-5875-E041-AB79-98CDDF32DAD8}"/>
                  </a:ext>
                </a:extLst>
              </p14:cNvPr>
              <p14:cNvContentPartPr/>
              <p14:nvPr/>
            </p14:nvContentPartPr>
            <p14:xfrm>
              <a:off x="7895896" y="3214299"/>
              <a:ext cx="500760" cy="14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6D9D74A-5875-E041-AB79-98CDDF32D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7256" y="3205659"/>
                <a:ext cx="51840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ADFF8CD-D06B-0245-82F2-57300FB26AD0}"/>
              </a:ext>
            </a:extLst>
          </p:cNvPr>
          <p:cNvGrpSpPr/>
          <p:nvPr/>
        </p:nvGrpSpPr>
        <p:grpSpPr>
          <a:xfrm>
            <a:off x="7853416" y="2859699"/>
            <a:ext cx="795600" cy="356760"/>
            <a:chOff x="7853416" y="2859699"/>
            <a:chExt cx="79560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548410-6D55-5841-A27C-CB5A398E8DD8}"/>
                    </a:ext>
                  </a:extLst>
                </p14:cNvPr>
                <p14:cNvContentPartPr/>
                <p14:nvPr/>
              </p14:nvContentPartPr>
              <p14:xfrm>
                <a:off x="7853416" y="2859699"/>
                <a:ext cx="108000" cy="356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548410-6D55-5841-A27C-CB5A398E8D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44416" y="2851059"/>
                  <a:ext cx="1256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7BB9D0-ECCA-A440-8D60-E6F40D4A93DB}"/>
                    </a:ext>
                  </a:extLst>
                </p14:cNvPr>
                <p14:cNvContentPartPr/>
                <p14:nvPr/>
              </p14:nvContentPartPr>
              <p14:xfrm>
                <a:off x="7965016" y="2870499"/>
                <a:ext cx="684000" cy="339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7BB9D0-ECCA-A440-8D60-E6F40D4A93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56376" y="2861499"/>
                  <a:ext cx="70164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C43B269-2A81-3248-B1F4-EF4B661C52BF}"/>
                  </a:ext>
                </a:extLst>
              </p14:cNvPr>
              <p14:cNvContentPartPr/>
              <p14:nvPr/>
            </p14:nvContentPartPr>
            <p14:xfrm>
              <a:off x="8754136" y="1739379"/>
              <a:ext cx="480600" cy="46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C43B269-2A81-3248-B1F4-EF4B661C52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45496" y="1730379"/>
                <a:ext cx="49824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E2433CB-CA79-6148-90AD-1A7D66FB72F0}"/>
                  </a:ext>
                </a:extLst>
              </p14:cNvPr>
              <p14:cNvContentPartPr/>
              <p14:nvPr/>
            </p14:nvContentPartPr>
            <p14:xfrm>
              <a:off x="8078056" y="852699"/>
              <a:ext cx="1032840" cy="450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E2433CB-CA79-6148-90AD-1A7D66FB72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69056" y="843699"/>
                <a:ext cx="1050480" cy="4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E531-1879-F948-BA53-07BB6DDB5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theory of why experienced programmers are drawn to FP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3BEDF-7196-1A44-AAA7-646778D76E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E54BDD4-DA98-FA4E-AA81-7D7207971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24032" r="25980" b="19461"/>
          <a:stretch/>
        </p:blipFill>
        <p:spPr bwMode="auto">
          <a:xfrm>
            <a:off x="5028294" y="2448931"/>
            <a:ext cx="1849583" cy="24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2E86-446E-F740-B4C1-F16F6FE65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0F017-8F03-A44C-BF62-598E6313E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209" y="1989563"/>
            <a:ext cx="11521281" cy="25228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image of FP in industry, in my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is FP relevant for the industry, in my experience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dirty="0"/>
              <a:t>Strategies and learnings from promoting FP in industry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7F48-ADAE-E640-9417-E70E00A3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Mutable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489E-91CE-414C-B7EA-87096D53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will make any non-trivial application harder to reason about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Generations of programmers’ effort wasted..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basis of logic depends on things not changing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Debugging concurrent systems with mutable state is extremely hard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my experience, it do not scale!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Immutability and data driven pure functions do</a:t>
            </a:r>
          </a:p>
        </p:txBody>
      </p:sp>
    </p:spTree>
    <p:extLst>
      <p:ext uri="{BB962C8B-B14F-4D97-AF65-F5344CB8AC3E}">
        <p14:creationId xmlns:p14="http://schemas.microsoft.com/office/powerpoint/2010/main" val="3785575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7C37-9CB6-C34D-A06F-CA847067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SICP - ”The wizard book”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672AF9-5B70-4046-943C-07FDAA96E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A064B-E653-6746-87A0-911229DCC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Uses Scheme</a:t>
            </a:r>
          </a:p>
          <a:p>
            <a:r>
              <a:rPr lang="en-US" sz="2000" dirty="0"/>
              <a:t>”If programming was a religion, this would be the holy book” - Stefan Karlsson</a:t>
            </a:r>
          </a:p>
          <a:p>
            <a:r>
              <a:rPr lang="en-US" sz="2000" dirty="0"/>
              <a:t>https://</a:t>
            </a:r>
            <a:r>
              <a:rPr lang="en-US" sz="2000" dirty="0" err="1"/>
              <a:t>mitpress.mit.edu</a:t>
            </a:r>
            <a:r>
              <a:rPr lang="en-US" sz="2000" dirty="0"/>
              <a:t>/sites/default/files/</a:t>
            </a:r>
            <a:r>
              <a:rPr lang="en-US" sz="2000" dirty="0" err="1"/>
              <a:t>sicp</a:t>
            </a:r>
            <a:r>
              <a:rPr lang="en-US" sz="2000" dirty="0"/>
              <a:t>/full-text/book/</a:t>
            </a:r>
            <a:r>
              <a:rPr lang="en-US" sz="2000" dirty="0" err="1"/>
              <a:t>book.html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7530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CB5F-CB9F-A24B-BC56-D787D44C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DIDN’T ANYONE TELL ME!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4639F-97E1-2440-B753-0DFA8E0F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715"/>
            <a:ext cx="12192000" cy="26765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845E1C-AB16-9545-8181-B37096861298}"/>
                  </a:ext>
                </a:extLst>
              </p14:cNvPr>
              <p14:cNvContentPartPr/>
              <p14:nvPr/>
            </p14:nvContentPartPr>
            <p14:xfrm>
              <a:off x="164818" y="3666132"/>
              <a:ext cx="6704280" cy="30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845E1C-AB16-9545-8181-B370968612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818" y="3657132"/>
                <a:ext cx="6721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480B24-0404-E94D-9CD1-E424E6484CC5}"/>
                  </a:ext>
                </a:extLst>
              </p14:cNvPr>
              <p14:cNvContentPartPr/>
              <p14:nvPr/>
            </p14:nvContentPartPr>
            <p14:xfrm>
              <a:off x="6871258" y="3661812"/>
              <a:ext cx="2891520" cy="1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480B24-0404-E94D-9CD1-E424E6484C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2258" y="3653172"/>
                <a:ext cx="29091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B5C158-3462-EF41-B9E0-DA0EF06E4F09}"/>
                  </a:ext>
                </a:extLst>
              </p14:cNvPr>
              <p14:cNvContentPartPr/>
              <p14:nvPr/>
            </p14:nvContentPartPr>
            <p14:xfrm>
              <a:off x="163018" y="4501332"/>
              <a:ext cx="3783960" cy="24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B5C158-3462-EF41-B9E0-DA0EF06E4F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018" y="4492332"/>
                <a:ext cx="38016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295017-6B89-0540-BF64-198E93D60FD0}"/>
                  </a:ext>
                </a:extLst>
              </p14:cNvPr>
              <p14:cNvContentPartPr/>
              <p14:nvPr/>
            </p14:nvContentPartPr>
            <p14:xfrm>
              <a:off x="9406064" y="3045436"/>
              <a:ext cx="1208520" cy="1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295017-6B89-0540-BF64-198E93D60F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97064" y="3036436"/>
                <a:ext cx="1226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C76E53D-7297-A74A-9680-78C646D9A4D4}"/>
                  </a:ext>
                </a:extLst>
              </p14:cNvPr>
              <p14:cNvContentPartPr/>
              <p14:nvPr/>
            </p14:nvContentPartPr>
            <p14:xfrm>
              <a:off x="1941824" y="3245596"/>
              <a:ext cx="2270160" cy="19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C76E53D-7297-A74A-9680-78C646D9A4D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32824" y="3236596"/>
                <a:ext cx="22878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62FACB9-CB38-9A40-9FF4-BF27B531FCF1}"/>
                  </a:ext>
                </a:extLst>
              </p14:cNvPr>
              <p14:cNvContentPartPr/>
              <p14:nvPr/>
            </p14:nvContentPartPr>
            <p14:xfrm>
              <a:off x="4435904" y="3243796"/>
              <a:ext cx="4642920" cy="22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62FACB9-CB38-9A40-9FF4-BF27B531FCF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27264" y="3234796"/>
                <a:ext cx="4660560" cy="399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54CE36B-F4EC-1B4F-8EF5-39D678C00362}"/>
              </a:ext>
            </a:extLst>
          </p:cNvPr>
          <p:cNvSpPr txBox="1"/>
          <p:nvPr/>
        </p:nvSpPr>
        <p:spPr>
          <a:xfrm>
            <a:off x="8317018" y="5250956"/>
            <a:ext cx="153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Basis for logic!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69FFA8-68D4-0B43-9BC3-8D485FF5B9CF}"/>
              </a:ext>
            </a:extLst>
          </p:cNvPr>
          <p:cNvGrpSpPr/>
          <p:nvPr/>
        </p:nvGrpSpPr>
        <p:grpSpPr>
          <a:xfrm>
            <a:off x="7932224" y="3808636"/>
            <a:ext cx="803880" cy="1347120"/>
            <a:chOff x="7932224" y="3808636"/>
            <a:chExt cx="803880" cy="13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018913-9808-1145-85E1-77CCE1A1A55D}"/>
                    </a:ext>
                  </a:extLst>
                </p14:cNvPr>
                <p14:cNvContentPartPr/>
                <p14:nvPr/>
              </p14:nvContentPartPr>
              <p14:xfrm>
                <a:off x="7932224" y="3808636"/>
                <a:ext cx="803880" cy="1347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018913-9808-1145-85E1-77CCE1A1A5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23584" y="3799636"/>
                  <a:ext cx="821520" cy="13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0BFD03-6CB1-E847-8C0B-61D9BD17250F}"/>
                    </a:ext>
                  </a:extLst>
                </p14:cNvPr>
                <p14:cNvContentPartPr/>
                <p14:nvPr/>
              </p14:nvContentPartPr>
              <p14:xfrm>
                <a:off x="7961024" y="3817276"/>
                <a:ext cx="412200" cy="4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0BFD03-6CB1-E847-8C0B-61D9BD1725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52024" y="3808636"/>
                  <a:ext cx="4298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CE34C8-A745-CB4B-AAFB-2C6A4D91E5C3}"/>
              </a:ext>
            </a:extLst>
          </p:cNvPr>
          <p:cNvGrpSpPr/>
          <p:nvPr/>
        </p:nvGrpSpPr>
        <p:grpSpPr>
          <a:xfrm>
            <a:off x="8484824" y="5650756"/>
            <a:ext cx="1278000" cy="129960"/>
            <a:chOff x="8484824" y="5650756"/>
            <a:chExt cx="127800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6CDE57B-0036-614C-AFEF-97CB4890F780}"/>
                    </a:ext>
                  </a:extLst>
                </p14:cNvPr>
                <p14:cNvContentPartPr/>
                <p14:nvPr/>
              </p14:nvContentPartPr>
              <p14:xfrm>
                <a:off x="8484824" y="5650756"/>
                <a:ext cx="1278000" cy="1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6CDE57B-0036-614C-AFEF-97CB4890F78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76184" y="5642116"/>
                  <a:ext cx="129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35E83B-F89E-6541-9512-53EA5BECD344}"/>
                    </a:ext>
                  </a:extLst>
                </p14:cNvPr>
                <p14:cNvContentPartPr/>
                <p14:nvPr/>
              </p14:nvContentPartPr>
              <p14:xfrm>
                <a:off x="8872184" y="5765236"/>
                <a:ext cx="709200" cy="1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35E83B-F89E-6541-9512-53EA5BECD34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63184" y="5756236"/>
                  <a:ext cx="726840" cy="3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1242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C94D-A5DB-DF46-A679-CAF8229F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Again..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38B6E-6854-2E43-A0CD-D40945CC2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89FFC-127A-0241-9DF0-80D30F5A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824"/>
            <a:ext cx="12192000" cy="23703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E380D7-227C-C24A-BDDA-3936E17EB1B3}"/>
                  </a:ext>
                </a:extLst>
              </p14:cNvPr>
              <p14:cNvContentPartPr/>
              <p14:nvPr/>
            </p14:nvContentPartPr>
            <p14:xfrm>
              <a:off x="6488218" y="4026492"/>
              <a:ext cx="5634360" cy="18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E380D7-227C-C24A-BDDA-3936E17EB1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9578" y="4017852"/>
                <a:ext cx="5652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713A6C-4319-0C48-8A18-20E9C81B470F}"/>
                  </a:ext>
                </a:extLst>
              </p14:cNvPr>
              <p14:cNvContentPartPr/>
              <p14:nvPr/>
            </p14:nvContentPartPr>
            <p14:xfrm>
              <a:off x="148978" y="4250052"/>
              <a:ext cx="488160" cy="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713A6C-4319-0C48-8A18-20E9C81B47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338" y="4241052"/>
                <a:ext cx="5058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506D58-19BF-D849-84DC-6D5319AF67EA}"/>
                  </a:ext>
                </a:extLst>
              </p14:cNvPr>
              <p14:cNvContentPartPr/>
              <p14:nvPr/>
            </p14:nvContentPartPr>
            <p14:xfrm>
              <a:off x="780058" y="4230972"/>
              <a:ext cx="4707720" cy="23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506D58-19BF-D849-84DC-6D5319AF67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1058" y="4222332"/>
                <a:ext cx="4725360" cy="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298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B88A84-4A72-0D40-9C52-F7C828DB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098" y="3429000"/>
            <a:ext cx="5426764" cy="1736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7B51B5-5831-BE48-B3B8-DE4CAC8EF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098" y="558919"/>
            <a:ext cx="5426764" cy="13702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15890-1092-4D4F-A93F-ED76F056A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6" y="851287"/>
            <a:ext cx="5426764" cy="43142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8D2731-CE49-B14A-9812-731A1CBF32AB}"/>
                  </a:ext>
                </a:extLst>
              </p14:cNvPr>
              <p14:cNvContentPartPr/>
              <p14:nvPr/>
            </p14:nvContentPartPr>
            <p14:xfrm>
              <a:off x="795506" y="3474921"/>
              <a:ext cx="4720320" cy="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8D2731-CE49-B14A-9812-731A1CBF32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6507" y="3465921"/>
                <a:ext cx="4737959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6192BFA-2B3D-EC4E-9CB5-B04BC784F67C}"/>
                  </a:ext>
                </a:extLst>
              </p14:cNvPr>
              <p14:cNvContentPartPr/>
              <p14:nvPr/>
            </p14:nvContentPartPr>
            <p14:xfrm>
              <a:off x="546746" y="3671121"/>
              <a:ext cx="2576880" cy="23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6192BFA-2B3D-EC4E-9CB5-B04BC784F6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746" y="3662121"/>
                <a:ext cx="2594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A0350CB-DEF8-B84F-A13C-E1AF031FB986}"/>
                  </a:ext>
                </a:extLst>
              </p14:cNvPr>
              <p14:cNvContentPartPr/>
              <p14:nvPr/>
            </p14:nvContentPartPr>
            <p14:xfrm>
              <a:off x="6430271" y="1912382"/>
              <a:ext cx="5122800" cy="29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A0350CB-DEF8-B84F-A13C-E1AF031FB9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1271" y="1903382"/>
                <a:ext cx="5140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16BF69E-674F-A441-ADF8-039E2C357419}"/>
                  </a:ext>
                </a:extLst>
              </p14:cNvPr>
              <p14:cNvContentPartPr/>
              <p14:nvPr/>
            </p14:nvContentPartPr>
            <p14:xfrm>
              <a:off x="6321550" y="3966913"/>
              <a:ext cx="3235680" cy="34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16BF69E-674F-A441-ADF8-039E2C35741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2550" y="3958006"/>
                <a:ext cx="3253320" cy="5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0E8081B-7357-6044-B244-D1CA30E82BC2}"/>
                  </a:ext>
                </a:extLst>
              </p14:cNvPr>
              <p14:cNvContentPartPr/>
              <p14:nvPr/>
            </p14:nvContentPartPr>
            <p14:xfrm>
              <a:off x="9597550" y="3967273"/>
              <a:ext cx="1915560" cy="11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0E8081B-7357-6044-B244-D1CA30E82B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88550" y="3958273"/>
                <a:ext cx="19332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59433E-5923-AB45-8F88-E317EB717593}"/>
                  </a:ext>
                </a:extLst>
              </p14:cNvPr>
              <p14:cNvContentPartPr/>
              <p14:nvPr/>
            </p14:nvContentPartPr>
            <p14:xfrm>
              <a:off x="6317590" y="4165993"/>
              <a:ext cx="1040400" cy="2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59433E-5923-AB45-8F88-E317EB7175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08590" y="4156993"/>
                <a:ext cx="105804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985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5FF6-7337-5146-9925-011A37EB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Hickey fan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CB087-6E9E-6745-A25F-A86F1E9D0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https://github.com/tallesl/Rich-Hickey-fanclub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5C236-0050-3344-888D-4DCCC226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382" y="1623817"/>
            <a:ext cx="4710545" cy="428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16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B883-AE33-8346-9B09-76406562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again..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4060-A4C6-844A-BA54-262FFC6C4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Global variables taught as bad</a:t>
            </a:r>
          </a:p>
          <a:p>
            <a:pPr lvl="1"/>
            <a:r>
              <a:rPr lang="en-US" dirty="0"/>
              <a:t>But Fields in OO are ok for some reason..</a:t>
            </a:r>
          </a:p>
          <a:p>
            <a:pPr lvl="1"/>
            <a:r>
              <a:rPr lang="en-US" dirty="0"/>
              <a:t>What's the difference?</a:t>
            </a:r>
          </a:p>
          <a:p>
            <a:r>
              <a:rPr lang="en-US" dirty="0"/>
              <a:t>Guard your state with warning signs</a:t>
            </a:r>
          </a:p>
          <a:p>
            <a:pPr lvl="1"/>
            <a:r>
              <a:rPr lang="en-US" dirty="0"/>
              <a:t>Make it explicit!</a:t>
            </a:r>
          </a:p>
          <a:p>
            <a:pPr lvl="1"/>
            <a:r>
              <a:rPr lang="en-US" dirty="0"/>
              <a:t>Transactions for all state not just DB!</a:t>
            </a:r>
          </a:p>
          <a:p>
            <a:pPr lvl="1"/>
            <a:r>
              <a:rPr lang="en-US" sz="2400" dirty="0"/>
              <a:t>FP solves this with immutability by default</a:t>
            </a:r>
          </a:p>
          <a:p>
            <a:pPr lvl="1"/>
            <a:endParaRPr lang="en-US" dirty="0"/>
          </a:p>
        </p:txBody>
      </p:sp>
      <p:pic>
        <p:nvPicPr>
          <p:cNvPr id="22530" name="Picture 2" descr="February | 2015 | Science Policy">
            <a:extLst>
              <a:ext uri="{FF2B5EF4-FFF2-40B4-BE49-F238E27FC236}">
                <a16:creationId xmlns:a16="http://schemas.microsoft.com/office/drawing/2014/main" id="{7751F355-E122-444A-8483-138760A1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27" y="365125"/>
            <a:ext cx="2507673" cy="25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Warning Sign - RISK OF EXPLOSION - Property Signs">
            <a:extLst>
              <a:ext uri="{FF2B5EF4-FFF2-40B4-BE49-F238E27FC236}">
                <a16:creationId xmlns:a16="http://schemas.microsoft.com/office/drawing/2014/main" id="{BA09D447-0572-264A-94F6-24972D8C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27" y="3070081"/>
            <a:ext cx="2330162" cy="31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350D402A-804B-5D4B-BBD9-798D6257F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24032" r="25980" b="19461"/>
          <a:stretch/>
        </p:blipFill>
        <p:spPr bwMode="auto">
          <a:xfrm>
            <a:off x="6837216" y="391531"/>
            <a:ext cx="1849583" cy="248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88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1739-DE4E-FC48-BD52-7697EAB1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 need some state to make interesting programs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FF913-5DA4-C848-A77E-BF976099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B844-A06E-B14A-92F5-D5BAE8449F48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7713-35C1-694C-8D62-2ED20504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47ACC-70DD-DB4D-9FCA-107A5A27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810A3-29E5-3D49-86AF-FE380335E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946" y="1734663"/>
            <a:ext cx="3517900" cy="314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7CE46-F1D2-AB44-A0EB-EF2431906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58" y="5169594"/>
            <a:ext cx="2184400" cy="52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292CE9-F9A1-CB49-8DDA-0CAA5BF4B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907" y="1933626"/>
            <a:ext cx="3059049" cy="2294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271CDB-CD00-E44F-8ED1-42DCD1E4A8FD}"/>
              </a:ext>
            </a:extLst>
          </p:cNvPr>
          <p:cNvSpPr txBox="1"/>
          <p:nvPr/>
        </p:nvSpPr>
        <p:spPr bwMode="gray">
          <a:xfrm>
            <a:off x="7593494" y="4582784"/>
            <a:ext cx="2735475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2800" dirty="0" err="1"/>
              <a:t>Datomic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1AB77-1A60-844A-A4B5-6404C67CE129}"/>
              </a:ext>
            </a:extLst>
          </p:cNvPr>
          <p:cNvSpPr txBox="1"/>
          <p:nvPr/>
        </p:nvSpPr>
        <p:spPr bwMode="gray">
          <a:xfrm>
            <a:off x="490330" y="1307969"/>
            <a:ext cx="2683566" cy="3960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There are immutable databases!</a:t>
            </a:r>
          </a:p>
        </p:txBody>
      </p:sp>
    </p:spTree>
    <p:extLst>
      <p:ext uri="{BB962C8B-B14F-4D97-AF65-F5344CB8AC3E}">
        <p14:creationId xmlns:p14="http://schemas.microsoft.com/office/powerpoint/2010/main" val="1190438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4EC5-733F-3848-B062-6E097006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– great gateway to FP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8DC34-0814-F940-869B-5C139E4F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6346-6C29-7745-AADA-DE7C3D3EF9D0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67724-B1D1-3849-BA5C-CDE395AE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A4346-A4E6-3447-B805-81C6DBEE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Facebook Open Sources React Native For Android So Devs Can ...">
            <a:extLst>
              <a:ext uri="{FF2B5EF4-FFF2-40B4-BE49-F238E27FC236}">
                <a16:creationId xmlns:a16="http://schemas.microsoft.com/office/drawing/2014/main" id="{B927A744-2CA2-8A43-A2FA-A838F8D49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02" y="1256493"/>
            <a:ext cx="5756010" cy="252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ue.js Tutorial — A Guide on Prototyping Web Apps">
            <a:extLst>
              <a:ext uri="{FF2B5EF4-FFF2-40B4-BE49-F238E27FC236}">
                <a16:creationId xmlns:a16="http://schemas.microsoft.com/office/drawing/2014/main" id="{AAB9AAA7-94EB-C24A-8902-527578D7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63" y="3910332"/>
            <a:ext cx="3578087" cy="15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17DD5-4DF0-0746-9580-BE3FCB6B7A93}"/>
              </a:ext>
            </a:extLst>
          </p:cNvPr>
          <p:cNvSpPr txBox="1"/>
          <p:nvPr/>
        </p:nvSpPr>
        <p:spPr bwMode="gray">
          <a:xfrm>
            <a:off x="2343168" y="5539193"/>
            <a:ext cx="7141786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The power of immutability, a </a:t>
            </a:r>
            <a:r>
              <a:rPr lang="en-US" sz="1400" dirty="0" err="1"/>
              <a:t>ClojureScript</a:t>
            </a:r>
            <a:r>
              <a:rPr lang="en-US" sz="1400" dirty="0"/>
              <a:t> </a:t>
            </a:r>
            <a:r>
              <a:rPr lang="en-US" sz="1400" b="1" u="sng" dirty="0"/>
              <a:t>wrapper</a:t>
            </a:r>
            <a:r>
              <a:rPr lang="en-US" sz="1400" dirty="0"/>
              <a:t> around React was faster than React!</a:t>
            </a:r>
          </a:p>
        </p:txBody>
      </p:sp>
    </p:spTree>
    <p:extLst>
      <p:ext uri="{BB962C8B-B14F-4D97-AF65-F5344CB8AC3E}">
        <p14:creationId xmlns:p14="http://schemas.microsoft.com/office/powerpoint/2010/main" val="1991922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FFF4-7F01-2D4D-A2AB-4F320E7D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UI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E7A3C-58F0-DA42-9E09-C636853A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D3CFC-9EBF-3B4A-9289-12DA547C454D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DA115-A0B9-D340-B071-B6E69F73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65C00-6BAB-0541-8177-C3806E62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BF620-BC79-844F-B62E-1EFD96FAB7D2}"/>
              </a:ext>
            </a:extLst>
          </p:cNvPr>
          <p:cNvSpPr/>
          <p:nvPr/>
        </p:nvSpPr>
        <p:spPr bwMode="gray">
          <a:xfrm>
            <a:off x="2882348" y="2778924"/>
            <a:ext cx="1709530" cy="8945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UI (Render M’)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21D32C-3822-174C-90CB-C0F58A959849}"/>
              </a:ext>
            </a:extLst>
          </p:cNvPr>
          <p:cNvSpPr/>
          <p:nvPr/>
        </p:nvSpPr>
        <p:spPr bwMode="gray">
          <a:xfrm>
            <a:off x="6301407" y="2808742"/>
            <a:ext cx="1848671" cy="8945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Business Logic (F, 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DBBCAF-EB97-B646-A68C-55F40ED85172}"/>
              </a:ext>
            </a:extLst>
          </p:cNvPr>
          <p:cNvSpPr/>
          <p:nvPr/>
        </p:nvSpPr>
        <p:spPr bwMode="gray">
          <a:xfrm>
            <a:off x="4591878" y="4707313"/>
            <a:ext cx="1709530" cy="500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Action (A)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B6C9-172A-5D46-A298-C9F77B11628B}"/>
              </a:ext>
            </a:extLst>
          </p:cNvPr>
          <p:cNvSpPr/>
          <p:nvPr/>
        </p:nvSpPr>
        <p:spPr bwMode="gray">
          <a:xfrm>
            <a:off x="4661451" y="1240651"/>
            <a:ext cx="1709530" cy="500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New Model (M’)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C3C22F-8617-7140-B259-375E9A11B18B}"/>
              </a:ext>
            </a:extLst>
          </p:cNvPr>
          <p:cNvCxnSpPr>
            <a:cxnSpLocks/>
            <a:stCxn id="10" idx="1"/>
          </p:cNvCxnSpPr>
          <p:nvPr/>
        </p:nvCxnSpPr>
        <p:spPr bwMode="gray">
          <a:xfrm flipH="1">
            <a:off x="3737113" y="1490687"/>
            <a:ext cx="9243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74FAD8-2BB2-BD4B-9DCD-311205482C78}"/>
              </a:ext>
            </a:extLst>
          </p:cNvPr>
          <p:cNvCxnSpPr>
            <a:endCxn id="7" idx="0"/>
          </p:cNvCxnSpPr>
          <p:nvPr/>
        </p:nvCxnSpPr>
        <p:spPr bwMode="gray">
          <a:xfrm>
            <a:off x="3737113" y="1490687"/>
            <a:ext cx="0" cy="1288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2F4901-4025-EB43-BD33-C590EB45CC41}"/>
              </a:ext>
            </a:extLst>
          </p:cNvPr>
          <p:cNvCxnSpPr>
            <a:stCxn id="7" idx="2"/>
          </p:cNvCxnSpPr>
          <p:nvPr/>
        </p:nvCxnSpPr>
        <p:spPr bwMode="gray">
          <a:xfrm>
            <a:off x="3737113" y="3673446"/>
            <a:ext cx="0" cy="12839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B7E6C0-1095-144E-AC6A-B6E0A0B849FD}"/>
              </a:ext>
            </a:extLst>
          </p:cNvPr>
          <p:cNvCxnSpPr>
            <a:endCxn id="9" idx="1"/>
          </p:cNvCxnSpPr>
          <p:nvPr/>
        </p:nvCxnSpPr>
        <p:spPr bwMode="gray">
          <a:xfrm>
            <a:off x="3737113" y="4957349"/>
            <a:ext cx="8547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33CA11-73BD-A842-8889-EC6742884AB1}"/>
              </a:ext>
            </a:extLst>
          </p:cNvPr>
          <p:cNvCxnSpPr>
            <a:stCxn id="9" idx="3"/>
          </p:cNvCxnSpPr>
          <p:nvPr/>
        </p:nvCxnSpPr>
        <p:spPr bwMode="gray">
          <a:xfrm>
            <a:off x="6301408" y="4957349"/>
            <a:ext cx="8547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D16BFF-4014-494E-AA9E-3D0198341811}"/>
              </a:ext>
            </a:extLst>
          </p:cNvPr>
          <p:cNvCxnSpPr>
            <a:cxnSpLocks/>
          </p:cNvCxnSpPr>
          <p:nvPr/>
        </p:nvCxnSpPr>
        <p:spPr bwMode="gray">
          <a:xfrm flipH="1" flipV="1">
            <a:off x="7156171" y="3703264"/>
            <a:ext cx="2" cy="12540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02FE98-6901-354B-9CA4-C9C5AC29F9D3}"/>
              </a:ext>
            </a:extLst>
          </p:cNvPr>
          <p:cNvCxnSpPr>
            <a:cxnSpLocks/>
          </p:cNvCxnSpPr>
          <p:nvPr/>
        </p:nvCxnSpPr>
        <p:spPr bwMode="gray">
          <a:xfrm flipV="1">
            <a:off x="7156171" y="1490688"/>
            <a:ext cx="2" cy="13180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9C5F62-1958-D343-AA75-A704E9A6C913}"/>
              </a:ext>
            </a:extLst>
          </p:cNvPr>
          <p:cNvCxnSpPr>
            <a:endCxn id="10" idx="3"/>
          </p:cNvCxnSpPr>
          <p:nvPr/>
        </p:nvCxnSpPr>
        <p:spPr bwMode="gray">
          <a:xfrm flipH="1">
            <a:off x="6370981" y="1490687"/>
            <a:ext cx="78519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20E29D0-1F20-EA47-9700-2CAB2362E2C9}"/>
              </a:ext>
            </a:extLst>
          </p:cNvPr>
          <p:cNvSpPr txBox="1"/>
          <p:nvPr/>
        </p:nvSpPr>
        <p:spPr bwMode="gray">
          <a:xfrm>
            <a:off x="4522304" y="581867"/>
            <a:ext cx="2524532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2000" dirty="0"/>
              <a:t>M’ = F(M, A)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0EC71F-FDE4-AE4A-9DDE-301A408B618D}"/>
              </a:ext>
            </a:extLst>
          </p:cNvPr>
          <p:cNvSpPr txBox="1"/>
          <p:nvPr/>
        </p:nvSpPr>
        <p:spPr bwMode="gray">
          <a:xfrm>
            <a:off x="804202" y="5403874"/>
            <a:ext cx="10393880" cy="4572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en-US" sz="1400" dirty="0"/>
              <a:t>The UI renders the new model which is produced by applying the  business logic function with the current model state and user action as input</a:t>
            </a:r>
          </a:p>
        </p:txBody>
      </p:sp>
    </p:spTree>
    <p:extLst>
      <p:ext uri="{BB962C8B-B14F-4D97-AF65-F5344CB8AC3E}">
        <p14:creationId xmlns:p14="http://schemas.microsoft.com/office/powerpoint/2010/main" val="76914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3547-E792-F443-8FA6-D4F794D3B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833F-33E1-4446-BA12-F0FFF9AB88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2DFB6-DCE9-3647-A35B-5173820C77D1}"/>
              </a:ext>
            </a:extLst>
          </p:cNvPr>
          <p:cNvSpPr txBox="1"/>
          <p:nvPr/>
        </p:nvSpPr>
        <p:spPr bwMode="gray">
          <a:xfrm>
            <a:off x="335756" y="2186608"/>
            <a:ext cx="8428383" cy="2802836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assure you that FP is of high 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inspire you to become a champion for 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9021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2D1B-0F4F-0240-9E73-1EFAA8A4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core, imperative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2617C-F7A3-554D-9CE8-CEAD9604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584"/>
            <a:ext cx="10515600" cy="4822379"/>
          </a:xfrm>
        </p:spPr>
        <p:txBody>
          <a:bodyPr/>
          <a:lstStyle/>
          <a:p>
            <a:r>
              <a:rPr lang="en-US" dirty="0"/>
              <a:t>Keep state at the edge</a:t>
            </a:r>
          </a:p>
          <a:p>
            <a:r>
              <a:rPr lang="en-US" dirty="0"/>
              <a:t>Use the same FP principles on all levels of the system</a:t>
            </a:r>
          </a:p>
          <a:p>
            <a:r>
              <a:rPr lang="en-US" dirty="0"/>
              <a:t>Simplifies every aspect of development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257DA3-A3DF-2341-AF1E-B031A36AC9E0}"/>
              </a:ext>
            </a:extLst>
          </p:cNvPr>
          <p:cNvSpPr/>
          <p:nvPr/>
        </p:nvSpPr>
        <p:spPr>
          <a:xfrm>
            <a:off x="2133600" y="3972910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73808E-C972-9E4F-9BB9-1522ED433607}"/>
              </a:ext>
            </a:extLst>
          </p:cNvPr>
          <p:cNvSpPr/>
          <p:nvPr/>
        </p:nvSpPr>
        <p:spPr>
          <a:xfrm>
            <a:off x="2906110" y="4477939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624584-07DF-C34D-A3D2-9EC8C27E7C20}"/>
              </a:ext>
            </a:extLst>
          </p:cNvPr>
          <p:cNvSpPr/>
          <p:nvPr/>
        </p:nvSpPr>
        <p:spPr>
          <a:xfrm>
            <a:off x="2590800" y="3335965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EC2BF4-38FD-2441-B657-521681ABDF71}"/>
              </a:ext>
            </a:extLst>
          </p:cNvPr>
          <p:cNvSpPr/>
          <p:nvPr/>
        </p:nvSpPr>
        <p:spPr>
          <a:xfrm>
            <a:off x="2011417" y="5109094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BDA02E-DFBC-3C42-BBCC-ECCFCD7516C1}"/>
              </a:ext>
            </a:extLst>
          </p:cNvPr>
          <p:cNvSpPr/>
          <p:nvPr/>
        </p:nvSpPr>
        <p:spPr>
          <a:xfrm>
            <a:off x="3794234" y="4834759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1F252A-949E-494D-B8AE-BF7D03DBADD7}"/>
              </a:ext>
            </a:extLst>
          </p:cNvPr>
          <p:cNvSpPr/>
          <p:nvPr/>
        </p:nvSpPr>
        <p:spPr>
          <a:xfrm>
            <a:off x="3631324" y="3423745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343CEC-80AF-204C-B2E2-14016636B56B}"/>
              </a:ext>
            </a:extLst>
          </p:cNvPr>
          <p:cNvCxnSpPr>
            <a:endCxn id="10" idx="2"/>
          </p:cNvCxnSpPr>
          <p:nvPr/>
        </p:nvCxnSpPr>
        <p:spPr>
          <a:xfrm>
            <a:off x="2995448" y="3702269"/>
            <a:ext cx="6358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B9B81-C6BE-2340-A176-107AE0FFF4B3}"/>
              </a:ext>
            </a:extLst>
          </p:cNvPr>
          <p:cNvCxnSpPr>
            <a:stCxn id="10" idx="4"/>
          </p:cNvCxnSpPr>
          <p:nvPr/>
        </p:nvCxnSpPr>
        <p:spPr>
          <a:xfrm flipH="1">
            <a:off x="3289738" y="3980794"/>
            <a:ext cx="646386" cy="58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2646AF-86DF-914B-B68F-EA69C2E3991D}"/>
              </a:ext>
            </a:extLst>
          </p:cNvPr>
          <p:cNvCxnSpPr/>
          <p:nvPr/>
        </p:nvCxnSpPr>
        <p:spPr>
          <a:xfrm>
            <a:off x="3313386" y="4834759"/>
            <a:ext cx="725214" cy="200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90B11834-7DB4-E142-9941-7B63F3441E2E}"/>
              </a:ext>
            </a:extLst>
          </p:cNvPr>
          <p:cNvSpPr/>
          <p:nvPr/>
        </p:nvSpPr>
        <p:spPr>
          <a:xfrm>
            <a:off x="4028089" y="5381449"/>
            <a:ext cx="304800" cy="649283"/>
          </a:xfrm>
          <a:prstGeom prst="lightningBol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3B39F3-6E04-EB47-9820-F4D8849EA214}"/>
              </a:ext>
            </a:extLst>
          </p:cNvPr>
          <p:cNvSpPr/>
          <p:nvPr/>
        </p:nvSpPr>
        <p:spPr>
          <a:xfrm>
            <a:off x="3675993" y="5898438"/>
            <a:ext cx="609600" cy="55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847E8C-CC3A-8D44-979A-9D3CE53B626C}"/>
              </a:ext>
            </a:extLst>
          </p:cNvPr>
          <p:cNvCxnSpPr/>
          <p:nvPr/>
        </p:nvCxnSpPr>
        <p:spPr>
          <a:xfrm flipH="1" flipV="1">
            <a:off x="3200400" y="4834759"/>
            <a:ext cx="735724" cy="1195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65DB0A-40CA-F44D-AED5-ADFE998BB2F0}"/>
              </a:ext>
            </a:extLst>
          </p:cNvPr>
          <p:cNvCxnSpPr>
            <a:endCxn id="8" idx="5"/>
          </p:cNvCxnSpPr>
          <p:nvPr/>
        </p:nvCxnSpPr>
        <p:spPr>
          <a:xfrm flipH="1" flipV="1">
            <a:off x="2531743" y="5584565"/>
            <a:ext cx="1333436" cy="592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997638-A2ED-464D-95E0-2E7AC10A43B2}"/>
              </a:ext>
            </a:extLst>
          </p:cNvPr>
          <p:cNvCxnSpPr/>
          <p:nvPr/>
        </p:nvCxnSpPr>
        <p:spPr>
          <a:xfrm flipH="1" flipV="1">
            <a:off x="2487700" y="4420317"/>
            <a:ext cx="635875" cy="31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D3C004-BCFB-A149-8C35-B24EAB3C15A0}"/>
              </a:ext>
            </a:extLst>
          </p:cNvPr>
          <p:cNvCxnSpPr>
            <a:endCxn id="8" idx="7"/>
          </p:cNvCxnSpPr>
          <p:nvPr/>
        </p:nvCxnSpPr>
        <p:spPr>
          <a:xfrm flipH="1">
            <a:off x="2531743" y="3782166"/>
            <a:ext cx="453195" cy="1408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n 26">
            <a:extLst>
              <a:ext uri="{FF2B5EF4-FFF2-40B4-BE49-F238E27FC236}">
                <a16:creationId xmlns:a16="http://schemas.microsoft.com/office/drawing/2014/main" id="{7019584B-0517-C64B-ADBC-90110A195897}"/>
              </a:ext>
            </a:extLst>
          </p:cNvPr>
          <p:cNvSpPr/>
          <p:nvPr/>
        </p:nvSpPr>
        <p:spPr>
          <a:xfrm>
            <a:off x="4773075" y="3718721"/>
            <a:ext cx="914400" cy="121615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71FF8E-5A39-8E49-A21A-4DD174F91269}"/>
              </a:ext>
            </a:extLst>
          </p:cNvPr>
          <p:cNvCxnSpPr>
            <a:cxnSpLocks/>
            <a:stCxn id="6" idx="6"/>
            <a:endCxn id="27" idx="2"/>
          </p:cNvCxnSpPr>
          <p:nvPr/>
        </p:nvCxnSpPr>
        <p:spPr>
          <a:xfrm flipV="1">
            <a:off x="3515710" y="4326797"/>
            <a:ext cx="1257365" cy="429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24DB8F-799E-4940-8FAB-105108E586DF}"/>
              </a:ext>
            </a:extLst>
          </p:cNvPr>
          <p:cNvCxnSpPr>
            <a:endCxn id="27" idx="2"/>
          </p:cNvCxnSpPr>
          <p:nvPr/>
        </p:nvCxnSpPr>
        <p:spPr>
          <a:xfrm>
            <a:off x="2995448" y="3782166"/>
            <a:ext cx="1777627" cy="544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65CB3B4-0E59-B64D-BB1B-7DC6C00CB27C}"/>
              </a:ext>
            </a:extLst>
          </p:cNvPr>
          <p:cNvSpPr/>
          <p:nvPr/>
        </p:nvSpPr>
        <p:spPr>
          <a:xfrm>
            <a:off x="313372" y="4164698"/>
            <a:ext cx="914400" cy="5112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1E93C87-1A79-DC49-AFA8-610E8362E72B}"/>
              </a:ext>
            </a:extLst>
          </p:cNvPr>
          <p:cNvCxnSpPr>
            <a:stCxn id="33" idx="3"/>
            <a:endCxn id="5" idx="2"/>
          </p:cNvCxnSpPr>
          <p:nvPr/>
        </p:nvCxnSpPr>
        <p:spPr>
          <a:xfrm flipV="1">
            <a:off x="1227772" y="4251435"/>
            <a:ext cx="905828" cy="168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574ADD5-D3F2-1743-ABE0-46261AA3747D}"/>
              </a:ext>
            </a:extLst>
          </p:cNvPr>
          <p:cNvCxnSpPr/>
          <p:nvPr/>
        </p:nvCxnSpPr>
        <p:spPr>
          <a:xfrm>
            <a:off x="1227772" y="4579553"/>
            <a:ext cx="2708352" cy="1451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5F6422-0EB1-1D4B-B920-6031DF1A16DB}"/>
              </a:ext>
            </a:extLst>
          </p:cNvPr>
          <p:cNvSpPr/>
          <p:nvPr/>
        </p:nvSpPr>
        <p:spPr>
          <a:xfrm>
            <a:off x="9172902" y="3718721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6E2F0D-EE54-8E4D-B6F5-9400713576E3}"/>
              </a:ext>
            </a:extLst>
          </p:cNvPr>
          <p:cNvSpPr/>
          <p:nvPr/>
        </p:nvSpPr>
        <p:spPr>
          <a:xfrm>
            <a:off x="10166130" y="4597920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388FE2-7D54-7240-979E-F12B2F6FFFEC}"/>
              </a:ext>
            </a:extLst>
          </p:cNvPr>
          <p:cNvSpPr/>
          <p:nvPr/>
        </p:nvSpPr>
        <p:spPr>
          <a:xfrm>
            <a:off x="9172902" y="4597920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B9718B-AA7F-DF42-A601-EC56E1CEE433}"/>
              </a:ext>
            </a:extLst>
          </p:cNvPr>
          <p:cNvSpPr/>
          <p:nvPr/>
        </p:nvSpPr>
        <p:spPr>
          <a:xfrm>
            <a:off x="10166130" y="3722907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AB8EA4-E8E7-B44A-A257-BAB57417E947}"/>
              </a:ext>
            </a:extLst>
          </p:cNvPr>
          <p:cNvSpPr/>
          <p:nvPr/>
        </p:nvSpPr>
        <p:spPr>
          <a:xfrm>
            <a:off x="11159358" y="3719051"/>
            <a:ext cx="472966" cy="44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60585C-7DC2-1A49-A637-1EF8E24A6EF8}"/>
              </a:ext>
            </a:extLst>
          </p:cNvPr>
          <p:cNvCxnSpPr>
            <a:cxnSpLocks/>
          </p:cNvCxnSpPr>
          <p:nvPr/>
        </p:nvCxnSpPr>
        <p:spPr>
          <a:xfrm>
            <a:off x="9645868" y="3888828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8E4E45E-3150-AC40-8E22-9800598D4EFA}"/>
              </a:ext>
            </a:extLst>
          </p:cNvPr>
          <p:cNvCxnSpPr>
            <a:cxnSpLocks/>
          </p:cNvCxnSpPr>
          <p:nvPr/>
        </p:nvCxnSpPr>
        <p:spPr>
          <a:xfrm>
            <a:off x="10656175" y="3888828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3461AA6-A0D7-8B4D-964E-4E80649DECE5}"/>
              </a:ext>
            </a:extLst>
          </p:cNvPr>
          <p:cNvCxnSpPr>
            <a:cxnSpLocks/>
          </p:cNvCxnSpPr>
          <p:nvPr/>
        </p:nvCxnSpPr>
        <p:spPr>
          <a:xfrm>
            <a:off x="9645868" y="4747565"/>
            <a:ext cx="520262" cy="4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3EC7489-15A7-1648-B20D-48578580E292}"/>
              </a:ext>
            </a:extLst>
          </p:cNvPr>
          <p:cNvCxnSpPr>
            <a:cxnSpLocks/>
          </p:cNvCxnSpPr>
          <p:nvPr/>
        </p:nvCxnSpPr>
        <p:spPr>
          <a:xfrm flipH="1">
            <a:off x="10639096" y="4050625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07581EE-44AF-264C-9655-4AB50003077C}"/>
              </a:ext>
            </a:extLst>
          </p:cNvPr>
          <p:cNvCxnSpPr>
            <a:cxnSpLocks/>
          </p:cNvCxnSpPr>
          <p:nvPr/>
        </p:nvCxnSpPr>
        <p:spPr>
          <a:xfrm flipH="1">
            <a:off x="9654408" y="4055079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1E0B43D-63E8-C645-BA7D-4D3A9C56C506}"/>
              </a:ext>
            </a:extLst>
          </p:cNvPr>
          <p:cNvCxnSpPr>
            <a:cxnSpLocks/>
          </p:cNvCxnSpPr>
          <p:nvPr/>
        </p:nvCxnSpPr>
        <p:spPr>
          <a:xfrm flipH="1">
            <a:off x="9645868" y="4932945"/>
            <a:ext cx="520262" cy="3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7331090-5D04-F041-8756-EAB022CDD5CF}"/>
              </a:ext>
            </a:extLst>
          </p:cNvPr>
          <p:cNvSpPr/>
          <p:nvPr/>
        </p:nvSpPr>
        <p:spPr>
          <a:xfrm>
            <a:off x="8414779" y="3337218"/>
            <a:ext cx="346841" cy="2166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Can 51">
            <a:extLst>
              <a:ext uri="{FF2B5EF4-FFF2-40B4-BE49-F238E27FC236}">
                <a16:creationId xmlns:a16="http://schemas.microsoft.com/office/drawing/2014/main" id="{A98F345B-5D6D-6E4C-9754-293AF7E8F4C0}"/>
              </a:ext>
            </a:extLst>
          </p:cNvPr>
          <p:cNvSpPr/>
          <p:nvPr/>
        </p:nvSpPr>
        <p:spPr>
          <a:xfrm>
            <a:off x="6614323" y="3280752"/>
            <a:ext cx="914400" cy="121615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F9CC75-7FAA-064E-BEC0-33DA377B7E6A}"/>
              </a:ext>
            </a:extLst>
          </p:cNvPr>
          <p:cNvSpPr/>
          <p:nvPr/>
        </p:nvSpPr>
        <p:spPr>
          <a:xfrm>
            <a:off x="6604233" y="4656820"/>
            <a:ext cx="914400" cy="5112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37D2AF-2DAB-C44D-A133-DD97735A5B94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6096000" y="3002228"/>
            <a:ext cx="0" cy="3174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681508B-CC45-4A40-84F1-BD566DF8E77D}"/>
              </a:ext>
            </a:extLst>
          </p:cNvPr>
          <p:cNvSpPr txBox="1"/>
          <p:nvPr/>
        </p:nvSpPr>
        <p:spPr>
          <a:xfrm>
            <a:off x="9181130" y="2781707"/>
            <a:ext cx="20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Pure functional core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29B0BD-C941-DD4D-B1F4-4C69297732A4}"/>
              </a:ext>
            </a:extLst>
          </p:cNvPr>
          <p:cNvSpPr txBox="1"/>
          <p:nvPr/>
        </p:nvSpPr>
        <p:spPr>
          <a:xfrm>
            <a:off x="6740054" y="2776483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FF23E8-E42E-6543-8353-93C8041373BA}"/>
              </a:ext>
            </a:extLst>
          </p:cNvPr>
          <p:cNvSpPr txBox="1"/>
          <p:nvPr/>
        </p:nvSpPr>
        <p:spPr>
          <a:xfrm>
            <a:off x="9245365" y="5776134"/>
            <a:ext cx="1841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Everything is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83A3DC-0B6E-5148-84BB-10309D8E51B5}"/>
              </a:ext>
            </a:extLst>
          </p:cNvPr>
          <p:cNvSpPr txBox="1"/>
          <p:nvPr/>
        </p:nvSpPr>
        <p:spPr>
          <a:xfrm>
            <a:off x="6347762" y="5776134"/>
            <a:ext cx="1863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is transacted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6877FDA-3E72-4A43-BA03-B1DF9F46F132}"/>
              </a:ext>
            </a:extLst>
          </p:cNvPr>
          <p:cNvCxnSpPr>
            <a:cxnSpLocks/>
          </p:cNvCxnSpPr>
          <p:nvPr/>
        </p:nvCxnSpPr>
        <p:spPr>
          <a:xfrm>
            <a:off x="8778699" y="3893014"/>
            <a:ext cx="402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12C1FCA-1634-1F4B-874D-04AC950D162B}"/>
              </a:ext>
            </a:extLst>
          </p:cNvPr>
          <p:cNvCxnSpPr>
            <a:cxnSpLocks/>
          </p:cNvCxnSpPr>
          <p:nvPr/>
        </p:nvCxnSpPr>
        <p:spPr>
          <a:xfrm>
            <a:off x="8761620" y="4747565"/>
            <a:ext cx="4024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EF9B5FD-D4B3-3A4B-B18E-76AD2B1CA937}"/>
              </a:ext>
            </a:extLst>
          </p:cNvPr>
          <p:cNvCxnSpPr>
            <a:cxnSpLocks/>
          </p:cNvCxnSpPr>
          <p:nvPr/>
        </p:nvCxnSpPr>
        <p:spPr>
          <a:xfrm flipH="1" flipV="1">
            <a:off x="8761620" y="4071408"/>
            <a:ext cx="402431" cy="2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61D3D9B-61D4-A447-88CC-AB4335AC4584}"/>
              </a:ext>
            </a:extLst>
          </p:cNvPr>
          <p:cNvCxnSpPr>
            <a:cxnSpLocks/>
          </p:cNvCxnSpPr>
          <p:nvPr/>
        </p:nvCxnSpPr>
        <p:spPr>
          <a:xfrm flipH="1">
            <a:off x="8761620" y="4932945"/>
            <a:ext cx="393580" cy="4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BDC222C-211D-3748-A63E-3339C744DDB1}"/>
              </a:ext>
            </a:extLst>
          </p:cNvPr>
          <p:cNvCxnSpPr>
            <a:cxnSpLocks/>
          </p:cNvCxnSpPr>
          <p:nvPr/>
        </p:nvCxnSpPr>
        <p:spPr>
          <a:xfrm>
            <a:off x="7528723" y="3887759"/>
            <a:ext cx="886056" cy="1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69882AE-E7A0-DC49-9153-E5F1F518664A}"/>
              </a:ext>
            </a:extLst>
          </p:cNvPr>
          <p:cNvCxnSpPr>
            <a:cxnSpLocks/>
          </p:cNvCxnSpPr>
          <p:nvPr/>
        </p:nvCxnSpPr>
        <p:spPr>
          <a:xfrm flipH="1">
            <a:off x="7536886" y="4071408"/>
            <a:ext cx="8778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955B018-C31C-CA4F-B8DF-52AE8DD056F5}"/>
              </a:ext>
            </a:extLst>
          </p:cNvPr>
          <p:cNvCxnSpPr>
            <a:cxnSpLocks/>
          </p:cNvCxnSpPr>
          <p:nvPr/>
        </p:nvCxnSpPr>
        <p:spPr>
          <a:xfrm>
            <a:off x="7511644" y="4755394"/>
            <a:ext cx="886056" cy="1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ABA09AD-2ADA-724D-9EE3-99B73D9C6168}"/>
              </a:ext>
            </a:extLst>
          </p:cNvPr>
          <p:cNvCxnSpPr>
            <a:cxnSpLocks/>
          </p:cNvCxnSpPr>
          <p:nvPr/>
        </p:nvCxnSpPr>
        <p:spPr>
          <a:xfrm flipH="1" flipV="1">
            <a:off x="7511645" y="4931594"/>
            <a:ext cx="903134" cy="1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764EF55-3FDF-264F-9A43-C5AC1772E7A9}"/>
              </a:ext>
            </a:extLst>
          </p:cNvPr>
          <p:cNvSpPr txBox="1"/>
          <p:nvPr/>
        </p:nvSpPr>
        <p:spPr>
          <a:xfrm>
            <a:off x="367812" y="6102854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is distributed everywhere</a:t>
            </a:r>
          </a:p>
        </p:txBody>
      </p:sp>
    </p:spTree>
    <p:extLst>
      <p:ext uri="{BB962C8B-B14F-4D97-AF65-F5344CB8AC3E}">
        <p14:creationId xmlns:p14="http://schemas.microsoft.com/office/powerpoint/2010/main" val="3533975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B9DC-B430-AA4E-9FA3-E3E64666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reuse is the function not the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C1628-4077-924A-AF40-182FE364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”I think the lack of reusability comes in object-oriented languages, not functional languages. Because the problem with object-oriented languages is they’ve got all this implicit environment that they carry around with them. </a:t>
            </a:r>
            <a:r>
              <a:rPr lang="en-GB" b="1" dirty="0"/>
              <a:t>You wanted a banana but what you got was a gorilla holding the banana</a:t>
            </a:r>
            <a:r>
              <a:rPr lang="en-GB" dirty="0"/>
              <a:t> </a:t>
            </a:r>
            <a:r>
              <a:rPr lang="en-GB" b="1" dirty="0"/>
              <a:t>and the entire jungle</a:t>
            </a:r>
            <a:r>
              <a:rPr lang="en-GB" dirty="0"/>
              <a:t>.</a:t>
            </a:r>
          </a:p>
          <a:p>
            <a:r>
              <a:rPr lang="en-GB" dirty="0"/>
              <a:t>If you have referentially transparent code, if you have pure functions — all the data comes in its input arguments and everything goes out and leave no state behind — it’s incredibly reusable.”</a:t>
            </a:r>
          </a:p>
          <a:p>
            <a:endParaRPr lang="en-GB" dirty="0"/>
          </a:p>
          <a:p>
            <a:r>
              <a:rPr lang="en-GB" dirty="0"/>
              <a:t>- Joe Armstrong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3E684-48E9-B747-A4B4-CB1E1475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F33B-EF86-F344-95B2-E5B129E5F6DF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B967E-BB0F-504B-895D-9664C444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6C2D8-B10E-C14E-B05B-6131948A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31</a:t>
            </a:fld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B6FA5FF-67B9-2546-9951-CDF8F14EEA97}"/>
              </a:ext>
            </a:extLst>
          </p:cNvPr>
          <p:cNvSpPr/>
          <p:nvPr/>
        </p:nvSpPr>
        <p:spPr>
          <a:xfrm>
            <a:off x="2542125" y="3414095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FB90282-8056-8945-A0FE-FD293A460DE4}"/>
              </a:ext>
            </a:extLst>
          </p:cNvPr>
          <p:cNvSpPr/>
          <p:nvPr/>
        </p:nvSpPr>
        <p:spPr>
          <a:xfrm>
            <a:off x="3314635" y="3919124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9F6AC1A1-BB58-C64D-A1D0-822F2EE435CA}"/>
              </a:ext>
            </a:extLst>
          </p:cNvPr>
          <p:cNvSpPr/>
          <p:nvPr/>
        </p:nvSpPr>
        <p:spPr>
          <a:xfrm>
            <a:off x="2999325" y="2777150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A535B5D-BE38-A746-AF0F-3C3AC5DE408F}"/>
              </a:ext>
            </a:extLst>
          </p:cNvPr>
          <p:cNvSpPr/>
          <p:nvPr/>
        </p:nvSpPr>
        <p:spPr>
          <a:xfrm>
            <a:off x="2419942" y="4550279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578439F-7058-1244-A6F7-8F823E3A69E8}"/>
              </a:ext>
            </a:extLst>
          </p:cNvPr>
          <p:cNvSpPr/>
          <p:nvPr/>
        </p:nvSpPr>
        <p:spPr>
          <a:xfrm>
            <a:off x="4202759" y="4275944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7CA7ADC-4543-E34E-9053-91E8F362DCCD}"/>
              </a:ext>
            </a:extLst>
          </p:cNvPr>
          <p:cNvSpPr/>
          <p:nvPr/>
        </p:nvSpPr>
        <p:spPr>
          <a:xfrm>
            <a:off x="4039849" y="2864930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0E18603-26B8-E045-A120-F8D87DFBB132}"/>
              </a:ext>
            </a:extLst>
          </p:cNvPr>
          <p:cNvCxnSpPr>
            <a:endCxn id="124" idx="2"/>
          </p:cNvCxnSpPr>
          <p:nvPr/>
        </p:nvCxnSpPr>
        <p:spPr>
          <a:xfrm>
            <a:off x="3403973" y="3143454"/>
            <a:ext cx="635876" cy="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19EB6C9-A29F-DD44-A08A-1F8BBD4C1875}"/>
              </a:ext>
            </a:extLst>
          </p:cNvPr>
          <p:cNvCxnSpPr>
            <a:stCxn id="124" idx="4"/>
          </p:cNvCxnSpPr>
          <p:nvPr/>
        </p:nvCxnSpPr>
        <p:spPr>
          <a:xfrm flipH="1">
            <a:off x="3698263" y="3421979"/>
            <a:ext cx="646386" cy="58492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2157FAC-5138-9146-A584-EE7BAE74850B}"/>
              </a:ext>
            </a:extLst>
          </p:cNvPr>
          <p:cNvCxnSpPr/>
          <p:nvPr/>
        </p:nvCxnSpPr>
        <p:spPr>
          <a:xfrm>
            <a:off x="3721911" y="4275944"/>
            <a:ext cx="725214" cy="20022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28" name="Lightning Bolt 127">
            <a:extLst>
              <a:ext uri="{FF2B5EF4-FFF2-40B4-BE49-F238E27FC236}">
                <a16:creationId xmlns:a16="http://schemas.microsoft.com/office/drawing/2014/main" id="{0D77B568-F1EC-F24E-8EC4-C19B3DA399C0}"/>
              </a:ext>
            </a:extLst>
          </p:cNvPr>
          <p:cNvSpPr/>
          <p:nvPr/>
        </p:nvSpPr>
        <p:spPr>
          <a:xfrm>
            <a:off x="4436614" y="4822634"/>
            <a:ext cx="304800" cy="649283"/>
          </a:xfrm>
          <a:prstGeom prst="lightningBol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7057FE9-C560-D446-9E1F-85B617599507}"/>
              </a:ext>
            </a:extLst>
          </p:cNvPr>
          <p:cNvSpPr/>
          <p:nvPr/>
        </p:nvSpPr>
        <p:spPr>
          <a:xfrm>
            <a:off x="4084518" y="5339623"/>
            <a:ext cx="609600" cy="557049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ECAF11A-5EA8-D34A-AFC3-2D02075EB002}"/>
              </a:ext>
            </a:extLst>
          </p:cNvPr>
          <p:cNvCxnSpPr/>
          <p:nvPr/>
        </p:nvCxnSpPr>
        <p:spPr>
          <a:xfrm flipH="1" flipV="1">
            <a:off x="3608925" y="4275944"/>
            <a:ext cx="735724" cy="119597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E9B590E-B864-854B-A858-8161835228D9}"/>
              </a:ext>
            </a:extLst>
          </p:cNvPr>
          <p:cNvCxnSpPr>
            <a:endCxn id="122" idx="5"/>
          </p:cNvCxnSpPr>
          <p:nvPr/>
        </p:nvCxnSpPr>
        <p:spPr>
          <a:xfrm flipH="1" flipV="1">
            <a:off x="2940268" y="5025750"/>
            <a:ext cx="1333436" cy="59239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07B14D67-C0E0-E948-A714-CAE3D5CB5114}"/>
              </a:ext>
            </a:extLst>
          </p:cNvPr>
          <p:cNvCxnSpPr/>
          <p:nvPr/>
        </p:nvCxnSpPr>
        <p:spPr>
          <a:xfrm flipH="1" flipV="1">
            <a:off x="2896225" y="3861502"/>
            <a:ext cx="635875" cy="3184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55B0C7A-0FA6-9345-AF36-E1E010FD3D90}"/>
              </a:ext>
            </a:extLst>
          </p:cNvPr>
          <p:cNvCxnSpPr>
            <a:endCxn id="122" idx="7"/>
          </p:cNvCxnSpPr>
          <p:nvPr/>
        </p:nvCxnSpPr>
        <p:spPr>
          <a:xfrm flipH="1">
            <a:off x="2940268" y="3223351"/>
            <a:ext cx="453195" cy="1408506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34" name="Can 133">
            <a:extLst>
              <a:ext uri="{FF2B5EF4-FFF2-40B4-BE49-F238E27FC236}">
                <a16:creationId xmlns:a16="http://schemas.microsoft.com/office/drawing/2014/main" id="{7F6D2AD6-5669-CA44-A3D7-9E9E587602AE}"/>
              </a:ext>
            </a:extLst>
          </p:cNvPr>
          <p:cNvSpPr/>
          <p:nvPr/>
        </p:nvSpPr>
        <p:spPr>
          <a:xfrm>
            <a:off x="5181600" y="3159906"/>
            <a:ext cx="914400" cy="1216152"/>
          </a:xfrm>
          <a:prstGeom prst="can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C5AF165-8B5A-6D44-98C4-D0DB15C05C32}"/>
              </a:ext>
            </a:extLst>
          </p:cNvPr>
          <p:cNvCxnSpPr>
            <a:cxnSpLocks/>
            <a:stCxn id="120" idx="6"/>
            <a:endCxn id="134" idx="2"/>
          </p:cNvCxnSpPr>
          <p:nvPr/>
        </p:nvCxnSpPr>
        <p:spPr>
          <a:xfrm flipV="1">
            <a:off x="3924235" y="3767982"/>
            <a:ext cx="1257365" cy="4296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BC209AB-11EF-CA4A-BDC9-3260A1946055}"/>
              </a:ext>
            </a:extLst>
          </p:cNvPr>
          <p:cNvCxnSpPr>
            <a:endCxn id="134" idx="2"/>
          </p:cNvCxnSpPr>
          <p:nvPr/>
        </p:nvCxnSpPr>
        <p:spPr>
          <a:xfrm>
            <a:off x="3403973" y="3223351"/>
            <a:ext cx="1777627" cy="54463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C8F408D-C8E1-8340-B26C-5ED3FA6F3D27}"/>
              </a:ext>
            </a:extLst>
          </p:cNvPr>
          <p:cNvSpPr/>
          <p:nvPr/>
        </p:nvSpPr>
        <p:spPr>
          <a:xfrm>
            <a:off x="721897" y="3605883"/>
            <a:ext cx="914400" cy="511238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6C50873-4627-EE4E-A31A-7BA0799B1B0D}"/>
              </a:ext>
            </a:extLst>
          </p:cNvPr>
          <p:cNvCxnSpPr>
            <a:stCxn id="137" idx="3"/>
            <a:endCxn id="119" idx="2"/>
          </p:cNvCxnSpPr>
          <p:nvPr/>
        </p:nvCxnSpPr>
        <p:spPr>
          <a:xfrm flipV="1">
            <a:off x="1636297" y="3692620"/>
            <a:ext cx="905828" cy="16888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001FA9A-24C6-A942-B1F8-8ED766C82509}"/>
              </a:ext>
            </a:extLst>
          </p:cNvPr>
          <p:cNvCxnSpPr/>
          <p:nvPr/>
        </p:nvCxnSpPr>
        <p:spPr>
          <a:xfrm>
            <a:off x="1636297" y="4020738"/>
            <a:ext cx="2708352" cy="145117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60CF2B-645D-3A48-8AB5-FFB3CBBC7285}"/>
              </a:ext>
            </a:extLst>
          </p:cNvPr>
          <p:cNvSpPr/>
          <p:nvPr/>
        </p:nvSpPr>
        <p:spPr>
          <a:xfrm>
            <a:off x="9634072" y="3497761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F3C287F-02C3-104B-B823-63CE5DCD47BB}"/>
              </a:ext>
            </a:extLst>
          </p:cNvPr>
          <p:cNvSpPr/>
          <p:nvPr/>
        </p:nvSpPr>
        <p:spPr>
          <a:xfrm>
            <a:off x="10627300" y="4376960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66FDAE9-3955-284B-8694-39272C1001DF}"/>
              </a:ext>
            </a:extLst>
          </p:cNvPr>
          <p:cNvSpPr/>
          <p:nvPr/>
        </p:nvSpPr>
        <p:spPr>
          <a:xfrm>
            <a:off x="9634072" y="4376960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9CF029E-4ED4-0745-B1A9-70CD6C3A3055}"/>
              </a:ext>
            </a:extLst>
          </p:cNvPr>
          <p:cNvSpPr/>
          <p:nvPr/>
        </p:nvSpPr>
        <p:spPr>
          <a:xfrm>
            <a:off x="10627300" y="3501947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32E1518-7946-8540-BB59-73122E66E0AB}"/>
              </a:ext>
            </a:extLst>
          </p:cNvPr>
          <p:cNvSpPr/>
          <p:nvPr/>
        </p:nvSpPr>
        <p:spPr>
          <a:xfrm>
            <a:off x="11620528" y="3498091"/>
            <a:ext cx="472966" cy="44597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2467F037-CB5D-7E47-B3CB-8B9D63327212}"/>
              </a:ext>
            </a:extLst>
          </p:cNvPr>
          <p:cNvCxnSpPr>
            <a:cxnSpLocks/>
          </p:cNvCxnSpPr>
          <p:nvPr/>
        </p:nvCxnSpPr>
        <p:spPr>
          <a:xfrm>
            <a:off x="10107038" y="3667868"/>
            <a:ext cx="520262" cy="41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D96480C-2388-F345-825D-045CBD8A806A}"/>
              </a:ext>
            </a:extLst>
          </p:cNvPr>
          <p:cNvCxnSpPr>
            <a:cxnSpLocks/>
          </p:cNvCxnSpPr>
          <p:nvPr/>
        </p:nvCxnSpPr>
        <p:spPr>
          <a:xfrm>
            <a:off x="11117345" y="3667868"/>
            <a:ext cx="520262" cy="41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15E380FC-E86B-DC48-8C54-60F873BDABA3}"/>
              </a:ext>
            </a:extLst>
          </p:cNvPr>
          <p:cNvCxnSpPr>
            <a:cxnSpLocks/>
          </p:cNvCxnSpPr>
          <p:nvPr/>
        </p:nvCxnSpPr>
        <p:spPr>
          <a:xfrm>
            <a:off x="10107038" y="4526605"/>
            <a:ext cx="520262" cy="418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13AD45B-144D-9740-91D2-B25BDD4D0687}"/>
              </a:ext>
            </a:extLst>
          </p:cNvPr>
          <p:cNvCxnSpPr>
            <a:cxnSpLocks/>
          </p:cNvCxnSpPr>
          <p:nvPr/>
        </p:nvCxnSpPr>
        <p:spPr>
          <a:xfrm flipH="1">
            <a:off x="11100266" y="3829665"/>
            <a:ext cx="520262" cy="385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BD175CE7-9B28-004E-9813-818CFE1A2918}"/>
              </a:ext>
            </a:extLst>
          </p:cNvPr>
          <p:cNvCxnSpPr>
            <a:cxnSpLocks/>
          </p:cNvCxnSpPr>
          <p:nvPr/>
        </p:nvCxnSpPr>
        <p:spPr>
          <a:xfrm flipH="1">
            <a:off x="10115578" y="3834119"/>
            <a:ext cx="520262" cy="385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322B7003-D167-CC45-A3FD-CCE9604653D0}"/>
              </a:ext>
            </a:extLst>
          </p:cNvPr>
          <p:cNvCxnSpPr>
            <a:cxnSpLocks/>
          </p:cNvCxnSpPr>
          <p:nvPr/>
        </p:nvCxnSpPr>
        <p:spPr>
          <a:xfrm flipH="1">
            <a:off x="10107038" y="4711985"/>
            <a:ext cx="520262" cy="385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AF2B213-DA45-8341-A307-C38446FBBE5B}"/>
              </a:ext>
            </a:extLst>
          </p:cNvPr>
          <p:cNvSpPr/>
          <p:nvPr/>
        </p:nvSpPr>
        <p:spPr>
          <a:xfrm>
            <a:off x="8875949" y="3116258"/>
            <a:ext cx="346841" cy="2166198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Can 151">
            <a:extLst>
              <a:ext uri="{FF2B5EF4-FFF2-40B4-BE49-F238E27FC236}">
                <a16:creationId xmlns:a16="http://schemas.microsoft.com/office/drawing/2014/main" id="{71813CB9-6ED6-954F-AB6E-25E2E7E10979}"/>
              </a:ext>
            </a:extLst>
          </p:cNvPr>
          <p:cNvSpPr/>
          <p:nvPr/>
        </p:nvSpPr>
        <p:spPr>
          <a:xfrm>
            <a:off x="7075493" y="3059792"/>
            <a:ext cx="914400" cy="1216152"/>
          </a:xfrm>
          <a:prstGeom prst="can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DB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771EC31-0921-F549-A13E-B3CB95F3A5F3}"/>
              </a:ext>
            </a:extLst>
          </p:cNvPr>
          <p:cNvSpPr/>
          <p:nvPr/>
        </p:nvSpPr>
        <p:spPr>
          <a:xfrm>
            <a:off x="7065403" y="4435860"/>
            <a:ext cx="914400" cy="511238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898C641-6A77-1C41-B9FD-8194E3A2D22D}"/>
              </a:ext>
            </a:extLst>
          </p:cNvPr>
          <p:cNvCxnSpPr>
            <a:cxnSpLocks/>
          </p:cNvCxnSpPr>
          <p:nvPr/>
        </p:nvCxnSpPr>
        <p:spPr>
          <a:xfrm>
            <a:off x="6504525" y="2777150"/>
            <a:ext cx="0" cy="2840998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F0D15799-5C1E-6647-89A0-B23110B7F1EF}"/>
              </a:ext>
            </a:extLst>
          </p:cNvPr>
          <p:cNvSpPr txBox="1"/>
          <p:nvPr/>
        </p:nvSpPr>
        <p:spPr>
          <a:xfrm>
            <a:off x="9653890" y="5217319"/>
            <a:ext cx="1841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Everything is data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8EFD47A-2259-DF49-A475-D6647E08522D}"/>
              </a:ext>
            </a:extLst>
          </p:cNvPr>
          <p:cNvSpPr txBox="1"/>
          <p:nvPr/>
        </p:nvSpPr>
        <p:spPr>
          <a:xfrm>
            <a:off x="6756287" y="5217319"/>
            <a:ext cx="1863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Data is transacted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CEE52860-221B-7846-9833-B5C4357BBD93}"/>
              </a:ext>
            </a:extLst>
          </p:cNvPr>
          <p:cNvCxnSpPr>
            <a:cxnSpLocks/>
          </p:cNvCxnSpPr>
          <p:nvPr/>
        </p:nvCxnSpPr>
        <p:spPr>
          <a:xfrm>
            <a:off x="9239869" y="3672054"/>
            <a:ext cx="40243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B1F8EA96-2F03-CD42-9841-F913BADE80EE}"/>
              </a:ext>
            </a:extLst>
          </p:cNvPr>
          <p:cNvCxnSpPr>
            <a:cxnSpLocks/>
          </p:cNvCxnSpPr>
          <p:nvPr/>
        </p:nvCxnSpPr>
        <p:spPr>
          <a:xfrm>
            <a:off x="9222790" y="4526605"/>
            <a:ext cx="40243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370FF41A-25DB-064D-95BF-E48D644D97DB}"/>
              </a:ext>
            </a:extLst>
          </p:cNvPr>
          <p:cNvCxnSpPr>
            <a:cxnSpLocks/>
          </p:cNvCxnSpPr>
          <p:nvPr/>
        </p:nvCxnSpPr>
        <p:spPr>
          <a:xfrm flipH="1" flipV="1">
            <a:off x="9222790" y="3850448"/>
            <a:ext cx="402431" cy="261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81F4E31-5894-1C49-9780-99B5D8F6BFD1}"/>
              </a:ext>
            </a:extLst>
          </p:cNvPr>
          <p:cNvCxnSpPr>
            <a:cxnSpLocks/>
          </p:cNvCxnSpPr>
          <p:nvPr/>
        </p:nvCxnSpPr>
        <p:spPr>
          <a:xfrm flipH="1">
            <a:off x="9222790" y="4711985"/>
            <a:ext cx="393580" cy="410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26DFF9D-55A1-FB4D-9CE6-BE007B863448}"/>
              </a:ext>
            </a:extLst>
          </p:cNvPr>
          <p:cNvCxnSpPr>
            <a:cxnSpLocks/>
          </p:cNvCxnSpPr>
          <p:nvPr/>
        </p:nvCxnSpPr>
        <p:spPr>
          <a:xfrm>
            <a:off x="7989893" y="3666799"/>
            <a:ext cx="886056" cy="106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6B99B8B-9CB3-E343-8EF5-AC28AA8E266E}"/>
              </a:ext>
            </a:extLst>
          </p:cNvPr>
          <p:cNvCxnSpPr>
            <a:cxnSpLocks/>
          </p:cNvCxnSpPr>
          <p:nvPr/>
        </p:nvCxnSpPr>
        <p:spPr>
          <a:xfrm flipH="1">
            <a:off x="7998056" y="3850448"/>
            <a:ext cx="87789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3213B97-FB55-4242-87E3-8276E70B1E59}"/>
              </a:ext>
            </a:extLst>
          </p:cNvPr>
          <p:cNvCxnSpPr>
            <a:cxnSpLocks/>
          </p:cNvCxnSpPr>
          <p:nvPr/>
        </p:nvCxnSpPr>
        <p:spPr>
          <a:xfrm>
            <a:off x="7972814" y="4534434"/>
            <a:ext cx="886056" cy="106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6587F428-6639-0145-BCDB-9F4FBB3DC71F}"/>
              </a:ext>
            </a:extLst>
          </p:cNvPr>
          <p:cNvCxnSpPr>
            <a:cxnSpLocks/>
          </p:cNvCxnSpPr>
          <p:nvPr/>
        </p:nvCxnSpPr>
        <p:spPr>
          <a:xfrm flipH="1" flipV="1">
            <a:off x="7972815" y="4710634"/>
            <a:ext cx="903134" cy="135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3CE03D6A-36FA-C54F-9D8F-DF611E557A97}"/>
              </a:ext>
            </a:extLst>
          </p:cNvPr>
          <p:cNvSpPr txBox="1"/>
          <p:nvPr/>
        </p:nvSpPr>
        <p:spPr>
          <a:xfrm>
            <a:off x="776337" y="5544039"/>
            <a:ext cx="310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State is distributed everywhere</a:t>
            </a:r>
          </a:p>
        </p:txBody>
      </p:sp>
    </p:spTree>
    <p:extLst>
      <p:ext uri="{BB962C8B-B14F-4D97-AF65-F5344CB8AC3E}">
        <p14:creationId xmlns:p14="http://schemas.microsoft.com/office/powerpoint/2010/main" val="3822447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8AF1-E1FB-7D4D-9798-F1E2185D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Joe Armstrong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22DDA-4437-2C45-9893-4F6F8A8C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“Making reliable distributed systems in the presence of software errors”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Great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Inventor of Erlang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Functional and dynamically typed language aimed for reliability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66058-4EBB-F145-A77D-11FAC7CB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2FFA-B470-1A48-BEEB-3E62BBE846D5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67D72-DBE2-EA49-B560-56AAD5F47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AF003-F23D-F541-8D07-F0A42826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7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4214-AF3A-ED49-A58A-9F43906A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FP mutability 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75221-585C-C542-9F95-1645131B8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F# and Scala mutable objects “trap”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Tutorials from people with an OO mindset will just change the syntax not the principles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You get “Java in Scala”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CA9-C044-2748-93FA-EE8F5E4E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22C9-D10E-C34B-8CAC-DC896A8C3F45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7AAA5-3670-3B4B-A8F9-58E53609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C14D0-EE8A-7149-9DA7-94CAA1A2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53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0361-DC77-BF4D-8029-0A78474F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political battle not a technical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3726-FBCA-A547-9033-8246E3B2E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have built successful services with Clojure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Had to throw it away due to change in management..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Built web services with Clojure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Had to throw them away due to project management decision..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 once have there been any technical argument against FP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00FBB-ACD4-DE4C-858E-FDED6D618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A6E7-1CC4-AC41-8BEB-78D725F84470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057D-6AFE-6949-9D11-DA68222A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76421-E012-1141-A05D-D2A2E1AA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9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9B3E-E4F6-2545-B6D8-EAB4343F0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do not always realize what it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9877-EA3F-7F44-99C5-101A0FC3E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“If I had asked people what they wanted, they would have said faster horses.”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Henry Ford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Industry usually hire for tools/languages (entrenches non-FP languages)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”We want C#/Java programmers, because that is what we use”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Instead, principles would be of more value</a:t>
            </a:r>
          </a:p>
          <a:p>
            <a:pPr marL="522918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“We want developers who can build high quality systems”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C09F9-7817-8548-96A2-A3C35F7A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4DF6-9215-734F-A674-86500591ED85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C9B83-FBC6-9546-899F-B2244397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AD75-7722-1047-A61E-FD63EAF4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1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9FA0-986F-CC4F-86B0-83E78FC9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FP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7EFA8-5ED0-204C-A697-4F44C91C2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Apply the lessons from FP even if you are forced to use other languages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Pure functions/methods can be applied in any language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Immutability can be applied in any language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But it requires much more discipline when the language do not help you (not idiomatic)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090B6-E4B1-EE42-9197-C102D6D7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38C88-A4B0-F148-8953-2340533AC090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3BA26-F379-3148-8746-B15E05A7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033C8-5C1B-AE43-8AA4-6EE8D11A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9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21CF-DBD7-454A-9CE9-EA76530D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4AED-50B9-A54B-9270-780079F3F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Tooling is a way to show the benefits of FP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affect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Tests</a:t>
            </a:r>
          </a:p>
          <a:p>
            <a:pPr marL="465768" lvl="1" indent="-285750"/>
            <a:r>
              <a:rPr lang="en-US" sz="2400" dirty="0"/>
              <a:t>Property-based testing is strong in FP languages (you can use this in </a:t>
            </a:r>
            <a:r>
              <a:rPr lang="en-US" sz="2400"/>
              <a:t>other courses!)</a:t>
            </a:r>
            <a:endParaRPr lang="en-US" sz="2400" dirty="0"/>
          </a:p>
          <a:p>
            <a:pPr marL="465768" lvl="1" indent="-285750"/>
            <a:r>
              <a:rPr lang="en-US" sz="2400" dirty="0"/>
              <a:t>Check out </a:t>
            </a:r>
            <a:r>
              <a:rPr lang="en-US" sz="2400" dirty="0" err="1"/>
              <a:t>QuickCheck</a:t>
            </a:r>
            <a:r>
              <a:rPr lang="en-US" sz="2400" dirty="0"/>
              <a:t> (</a:t>
            </a:r>
            <a:r>
              <a:rPr lang="en-US" sz="2400" dirty="0" err="1"/>
              <a:t>FSCheck</a:t>
            </a:r>
            <a:r>
              <a:rPr lang="en-US" sz="2400" dirty="0"/>
              <a:t> in F#)</a:t>
            </a:r>
          </a:p>
          <a:p>
            <a:pPr marL="465768" lvl="1" indent="-285750"/>
            <a:r>
              <a:rPr lang="en-GB" sz="2400" dirty="0"/>
              <a:t>John Hughes et al. (google scholar)</a:t>
            </a:r>
          </a:p>
          <a:p>
            <a:pPr marL="465768" lvl="1" indent="-285750"/>
            <a:r>
              <a:rPr lang="en-GB" sz="2400" dirty="0"/>
              <a:t>My paper : </a:t>
            </a:r>
            <a:r>
              <a:rPr lang="en-GB" sz="2000" dirty="0"/>
              <a:t>“</a:t>
            </a:r>
            <a:r>
              <a:rPr lang="en-GB" sz="2000" dirty="0" err="1"/>
              <a:t>QuickREST</a:t>
            </a:r>
            <a:r>
              <a:rPr lang="en-GB" sz="2000" dirty="0"/>
              <a:t>: Property-based Test Generation of </a:t>
            </a:r>
            <a:r>
              <a:rPr lang="en-GB" sz="2000" dirty="0" err="1"/>
              <a:t>OpenAPI</a:t>
            </a:r>
            <a:r>
              <a:rPr lang="en-GB" sz="2000" dirty="0"/>
              <a:t>-Described RESTful APIs”</a:t>
            </a:r>
          </a:p>
          <a:p>
            <a:pPr marL="645786" lvl="4" indent="-285750"/>
            <a:r>
              <a:rPr lang="en-GB" sz="2400" dirty="0"/>
              <a:t>Property-based testing in a functional language on real systems</a:t>
            </a:r>
          </a:p>
          <a:p>
            <a:pPr marL="645786" lvl="4" indent="-285750"/>
            <a:r>
              <a:rPr lang="en-GB" sz="2400" dirty="0"/>
              <a:t>https://</a:t>
            </a:r>
            <a:r>
              <a:rPr lang="en-GB" sz="2400" dirty="0" err="1"/>
              <a:t>arxiv.org</a:t>
            </a:r>
            <a:r>
              <a:rPr lang="en-GB" sz="2400" dirty="0"/>
              <a:t>/abs/1912.09686</a:t>
            </a:r>
          </a:p>
          <a:p>
            <a:pPr marL="645786" lvl="2" indent="-285750"/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E5C3D-F4A0-BF4D-A243-78FD36FE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5589-2F8C-934F-BE8C-3F568C897842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6F551-4867-DB43-AEF8-08018FBA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51F6-1028-014A-B30B-1F851A8C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18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4FF7-0466-AC42-A4A5-1D935823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the runtime already adopted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C7DC8-0D4D-EC4F-9C0C-05D4FF3D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F# runs on the CLR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Clojure runs on the JVM/CLR/</a:t>
            </a:r>
            <a:r>
              <a:rPr lang="en-US" sz="2400" dirty="0" err="1"/>
              <a:t>js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Libraries can be reused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organization do not need to support another runtime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2D560-0EE2-DB4D-A35D-DD293B3E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B72-1A10-2341-89B0-E4E6852E7C31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72930-1D94-DD4D-BF19-53B10754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48FEF-6C4A-C84D-BB3C-F922FCDD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68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5E1F-1A14-2F4D-8D0A-DDCC48A8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it good and find allies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CB11-154D-2942-863D-017483912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You need to be able to answer ANY FP question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“What about this? What about that?”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Try and find a coworker that is a learner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have been asked a 1000 times about the memory cost of immutability..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66768-174C-BF48-8272-FF70E397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CE6F-F15B-DF42-A205-1D3273DF12B9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D3DA5-9B6B-EF4B-8EF4-F94FFD86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0D601-21FE-6246-BA96-4D5A99DB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97A2-6469-2248-A244-E8C94FF6D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D0770-FD47-6341-9672-BE83A1FB0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BF576-761F-964D-8349-7115693086B2}"/>
              </a:ext>
            </a:extLst>
          </p:cNvPr>
          <p:cNvSpPr txBox="1"/>
          <p:nvPr/>
        </p:nvSpPr>
        <p:spPr bwMode="gray">
          <a:xfrm>
            <a:off x="335755" y="2084160"/>
            <a:ext cx="7923661" cy="2753139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your experience?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220x15x8 = 26400h (excluding my spare time coding)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Interrupt with questions if anything is unclear!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E9B6D-F0CF-4E46-863C-6D35E4CE5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93" y="652463"/>
            <a:ext cx="7120063" cy="5607050"/>
          </a:xfrm>
          <a:prstGeom prst="rect">
            <a:avLst/>
          </a:prstGeo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DB8E64A-FE72-6C4C-A89E-574104CA583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32367" y="6489341"/>
            <a:ext cx="1162951" cy="118192"/>
          </a:xfrm>
        </p:spPr>
        <p:txBody>
          <a:bodyPr/>
          <a:lstStyle/>
          <a:p>
            <a:pPr>
              <a:spcAft>
                <a:spcPts val="600"/>
              </a:spcAft>
            </a:pPr>
            <a:fld id="{C90B4421-4B41-FE4A-A4BE-BDC33C6656FD}" type="datetime1">
              <a:rPr lang="en-US" smtClean="0"/>
              <a:pPr>
                <a:spcAft>
                  <a:spcPts val="600"/>
                </a:spcAft>
              </a:pPr>
              <a:t>2/18/21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E70E9190-ACF1-4A43-8C33-5BE30728BF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8114" y="6488733"/>
            <a:ext cx="676888" cy="118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17A21588-379B-0B4D-91C0-67B8953CED8A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A6D4-13F6-4344-BD1C-59A1BC03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champion of 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08524-DD6F-B943-A613-4F991AD1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400" dirty="0"/>
              <a:t>"First they ignore you, then they laugh at you, then they fight you, then you win”</a:t>
            </a:r>
          </a:p>
          <a:p>
            <a:pPr algn="ctr"/>
            <a:r>
              <a:rPr lang="en-GB" sz="2400" dirty="0"/>
              <a:t>- Gandhi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0A8D-64A0-1C44-A2A3-A7DB8436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4B2C-235C-8742-AA99-6CF439B3964F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DF623-787E-484E-B526-BE4BA07E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BD5E8-3D13-B344-9ADC-BE06603E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73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DD87-36C4-9547-AA64-97B8ED82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Clojure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25B04-4235-6E4B-B817-48CDE1316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Clojure, invented by Rich Hickey in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Since you know F# it might be interesting to compare with Clojure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Dynamically typed, immutable, data driven LISP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choose Clojure based on rationality and experience not </a:t>
            </a:r>
            <a:br>
              <a:rPr lang="en-US" sz="2000" dirty="0"/>
            </a:br>
            <a:r>
              <a:rPr lang="en-US" sz="2000" dirty="0"/>
              <a:t>“Pop-culture”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https://clojure.org/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https://blog.cleancoder.com/uncle-bob/2019/08/22/WhyClojure.html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Clojure - Wikipedia">
            <a:extLst>
              <a:ext uri="{FF2B5EF4-FFF2-40B4-BE49-F238E27FC236}">
                <a16:creationId xmlns:a16="http://schemas.microsoft.com/office/drawing/2014/main" id="{EB02280A-D862-004E-AF55-74983105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978" y="2600448"/>
            <a:ext cx="3312923" cy="331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38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BBC24C7-E43C-C649-A8FD-382FC5FEE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9" y="247197"/>
            <a:ext cx="2197801" cy="31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ojure - Wikipedia">
            <a:extLst>
              <a:ext uri="{FF2B5EF4-FFF2-40B4-BE49-F238E27FC236}">
                <a16:creationId xmlns:a16="http://schemas.microsoft.com/office/drawing/2014/main" id="{EC42F00E-7D5C-914D-8406-4987E4C9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97" y="891334"/>
            <a:ext cx="2219511" cy="22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Elements of Computing Systems">
            <a:extLst>
              <a:ext uri="{FF2B5EF4-FFF2-40B4-BE49-F238E27FC236}">
                <a16:creationId xmlns:a16="http://schemas.microsoft.com/office/drawing/2014/main" id="{91BE4918-33C6-3948-A019-E0EF4111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41" y="217995"/>
            <a:ext cx="2826780" cy="31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47B21-F1D0-134C-AC3C-A48AA16D0FDF}"/>
              </a:ext>
            </a:extLst>
          </p:cNvPr>
          <p:cNvSpPr txBox="1"/>
          <p:nvPr/>
        </p:nvSpPr>
        <p:spPr>
          <a:xfrm>
            <a:off x="4418635" y="4793381"/>
            <a:ext cx="3086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@</a:t>
            </a:r>
            <a:r>
              <a:rPr lang="en-US" dirty="0" err="1"/>
              <a:t>zteefo</a:t>
            </a:r>
            <a:endParaRPr lang="en-US" dirty="0"/>
          </a:p>
          <a:p>
            <a:pPr algn="ctr"/>
            <a:r>
              <a:rPr lang="en-US" dirty="0">
                <a:hlinkClick r:id="rId5"/>
              </a:rPr>
              <a:t>stefan.l.karlsson@mdh.se</a:t>
            </a:r>
            <a:endParaRPr lang="en-US" dirty="0"/>
          </a:p>
          <a:p>
            <a:pPr algn="ctr"/>
            <a:r>
              <a:rPr lang="en-US" dirty="0">
                <a:hlinkClick r:id="rId6"/>
              </a:rPr>
              <a:t>https://quality-developer.com/</a:t>
            </a:r>
            <a:endParaRPr lang="en-US" dirty="0"/>
          </a:p>
          <a:p>
            <a:pPr algn="ctr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zclj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EB868-DA51-954A-A07C-CD4E078189F3}"/>
              </a:ext>
            </a:extLst>
          </p:cNvPr>
          <p:cNvSpPr txBox="1"/>
          <p:nvPr/>
        </p:nvSpPr>
        <p:spPr>
          <a:xfrm>
            <a:off x="3368336" y="3932665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Functional Core – Imperative Edge – Never stop learning</a:t>
            </a:r>
          </a:p>
          <a:p>
            <a:pPr algn="ctr"/>
            <a:r>
              <a:rPr lang="en-US" dirty="0"/>
              <a:t>The rest is details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8ECDA-C276-054E-8134-890584489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498" y="3819640"/>
            <a:ext cx="3097165" cy="28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01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February 18, 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43F8-CD36-094D-B010-656C8918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Pre-university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BCEC4-31D7-AA49-86CA-905C76875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Exposed to computing via C64/128 and NES (~1986)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Grown ups left us alone, they had no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Amiga (~1992)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Entered my first program in Easy AMOS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Apple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PC – 486DX 33Mhz (~1995)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Pascal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C++</a:t>
            </a:r>
          </a:p>
        </p:txBody>
      </p:sp>
      <p:pic>
        <p:nvPicPr>
          <p:cNvPr id="7170" name="Picture 2" descr="The NES turns 30: How it began, worked, and saved an ...">
            <a:extLst>
              <a:ext uri="{FF2B5EF4-FFF2-40B4-BE49-F238E27FC236}">
                <a16:creationId xmlns:a16="http://schemas.microsoft.com/office/drawing/2014/main" id="{81A04524-F175-6046-A3B3-E9101A62C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41" y="72257"/>
            <a:ext cx="2742623" cy="19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miga 600 - Remi's Classic Computers">
            <a:extLst>
              <a:ext uri="{FF2B5EF4-FFF2-40B4-BE49-F238E27FC236}">
                <a16:creationId xmlns:a16="http://schemas.microsoft.com/office/drawing/2014/main" id="{00505F7B-69AF-B248-BE78-E0E959831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59" y="2276422"/>
            <a:ext cx="2742623" cy="19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pple startup screens from 1979 to today - TechRepublic">
            <a:extLst>
              <a:ext uri="{FF2B5EF4-FFF2-40B4-BE49-F238E27FC236}">
                <a16:creationId xmlns:a16="http://schemas.microsoft.com/office/drawing/2014/main" id="{5D86D672-A096-624B-A66A-79D35B72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73" y="4865296"/>
            <a:ext cx="3626427" cy="18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intage PC Appreciation Thread - Page 3 - Classic ...">
            <a:extLst>
              <a:ext uri="{FF2B5EF4-FFF2-40B4-BE49-F238E27FC236}">
                <a16:creationId xmlns:a16="http://schemas.microsoft.com/office/drawing/2014/main" id="{F60FD6DB-5C61-D141-9047-E6E73F80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64" y="2770993"/>
            <a:ext cx="1950099" cy="25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ommodore 128 - Wikipedia">
            <a:extLst>
              <a:ext uri="{FF2B5EF4-FFF2-40B4-BE49-F238E27FC236}">
                <a16:creationId xmlns:a16="http://schemas.microsoft.com/office/drawing/2014/main" id="{C46BFDD7-7A65-974E-A939-F6E8E5926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23" y="26654"/>
            <a:ext cx="3386299" cy="17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2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C38E-4005-BE41-9E8C-F4C199B5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Professional experience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2B9E5-733F-9940-B9B4-825FE02A0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64" y="1931194"/>
            <a:ext cx="11520000" cy="35240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M.Sc. in Computer Science 2004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M.Sc. In Computer Engineering 2005 (</a:t>
            </a:r>
            <a:r>
              <a:rPr lang="en-US" sz="2000" dirty="0" err="1"/>
              <a:t>Civilingenjör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Software engineer at ABB 2006-2009</a:t>
            </a:r>
          </a:p>
          <a:p>
            <a:pPr lvl="1"/>
            <a:r>
              <a:rPr lang="en-US" sz="1600" dirty="0"/>
              <a:t>System 800xA, DCS</a:t>
            </a:r>
          </a:p>
          <a:p>
            <a:pPr lvl="1"/>
            <a:r>
              <a:rPr lang="en-US" sz="1600" dirty="0"/>
              <a:t>Lived and worked in Japan for 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Software engineer at </a:t>
            </a:r>
            <a:r>
              <a:rPr lang="en-US" sz="2000" dirty="0" err="1"/>
              <a:t>Packsize</a:t>
            </a:r>
            <a:r>
              <a:rPr lang="en-US" sz="2000" dirty="0"/>
              <a:t> 2009-2014</a:t>
            </a:r>
          </a:p>
          <a:p>
            <a:pPr lvl="1"/>
            <a:r>
              <a:rPr lang="en-US" sz="1600" dirty="0"/>
              <a:t>Machine manufacturer for packaging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Senior Software engineer at ABB 2014-current</a:t>
            </a:r>
          </a:p>
          <a:p>
            <a:pPr lvl="1"/>
            <a:r>
              <a:rPr lang="en-US" sz="1600" dirty="0"/>
              <a:t>Services around System 800xA such as Mobile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ARRAY Industrial PhD Student 2019-current</a:t>
            </a:r>
          </a:p>
        </p:txBody>
      </p:sp>
      <p:pic>
        <p:nvPicPr>
          <p:cNvPr id="13314" name="Picture 2" descr="ABB - YouTube">
            <a:extLst>
              <a:ext uri="{FF2B5EF4-FFF2-40B4-BE49-F238E27FC236}">
                <a16:creationId xmlns:a16="http://schemas.microsoft.com/office/drawing/2014/main" id="{7A22B41F-C333-B84F-ACF7-4D93A91C4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239" y="2057920"/>
            <a:ext cx="2154382" cy="21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MDH logotyp - Mälardalens högskola, MDH">
            <a:extLst>
              <a:ext uri="{FF2B5EF4-FFF2-40B4-BE49-F238E27FC236}">
                <a16:creationId xmlns:a16="http://schemas.microsoft.com/office/drawing/2014/main" id="{24A20289-697D-6247-995C-98AFAC8A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498" y="920610"/>
            <a:ext cx="2441864" cy="12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acksize Enhances Customer Experience and Real-time Tech ...">
            <a:extLst>
              <a:ext uri="{FF2B5EF4-FFF2-40B4-BE49-F238E27FC236}">
                <a16:creationId xmlns:a16="http://schemas.microsoft.com/office/drawing/2014/main" id="{1DB4B30D-2E3C-1E4B-968C-4F472E67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44" y="3776441"/>
            <a:ext cx="4135582" cy="21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4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43160E5-44C4-3144-B7D9-F42157BE9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28" r="-3" b="8300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F4531-1EBE-CA44-98E5-C99C34BCB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1" r="-3" b="3033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14338" name="Picture 2" descr="EM7-25 automated packing machine - Material Handling 24/7">
            <a:extLst>
              <a:ext uri="{FF2B5EF4-FFF2-40B4-BE49-F238E27FC236}">
                <a16:creationId xmlns:a16="http://schemas.microsoft.com/office/drawing/2014/main" id="{C9C69A23-F7FC-124A-908A-D50C5B98B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5" r="20134" b="-2"/>
          <a:stretch/>
        </p:blipFill>
        <p:spPr bwMode="auto">
          <a:xfrm>
            <a:off x="6141723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5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CD36-6651-CE46-94DC-ED63D9EB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road to functional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F8ED-C12C-274C-B8FF-2735B3AF9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64" y="1311966"/>
            <a:ext cx="11520000" cy="46014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Took a course in Haskell in the early 200X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Then.. Nothing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2011-2012 I felt a “peak” with C#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The same problems surfaced over and over..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Started to look around for other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Tried several languages (Python, Scala, F#,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Found Clojure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Clojure (FP it turns out) addressed many of the problems I had observed in industry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Distributed stateful objects with uncontrolled 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Today, not using FP is painful..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(Notice how many FP features have been added to C#/Java)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Just in the last month C# 9 added an immutable record type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FEBBF-A976-BE4D-9D41-1FF6BAA3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CABC-360F-AC43-B44B-08028E6A782F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C372C-7785-0143-B252-6F9EE9FB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0977D-C01E-D340-8B97-66BA602E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7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C92F-31F6-6746-B2C5-325B20BF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of the early programming language trade offs are not true any longer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A9CC6-FF72-F54A-BAB9-3B5E5FBB2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Immutability have a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all you have is 4096KB of memory, then update-in-place might be the only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languages are based on premises true in the 1960-1970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Memory was small and expensive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Disk was small and expensive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CPUs were single threaded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Today, developers are more expensive than hardware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it takes me 2x longer to write code that express 10x more it is a win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 common case in Clojure (FP) is a 10x reduction in LOC compared to a Java 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0F77D-6802-4447-979B-23A32210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CCF-D33E-7D4C-BED4-95653A2D97A4}" type="datetime1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35EBF-3B1C-7F4E-87FF-A580FB88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597D6-60BC-FA45-83E8-7D2D538A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21588-379B-0B4D-91C0-67B8953CED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15104"/>
      </p:ext>
    </p:extLst>
  </p:cSld>
  <p:clrMapOvr>
    <a:masterClrMapping/>
  </p:clrMapOvr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1642</Words>
  <Application>Microsoft Macintosh PowerPoint</Application>
  <PresentationFormat>Widescreen</PresentationFormat>
  <Paragraphs>257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ABBvoice</vt:lpstr>
      <vt:lpstr>ABBvoiceOffice</vt:lpstr>
      <vt:lpstr>Arial</vt:lpstr>
      <vt:lpstr>Calibri</vt:lpstr>
      <vt:lpstr>Calibri Light</vt:lpstr>
      <vt:lpstr>Symbol</vt:lpstr>
      <vt:lpstr>ABB Master</vt:lpstr>
      <vt:lpstr>Office Theme</vt:lpstr>
      <vt:lpstr>Functional programming in the ”real” world</vt:lpstr>
      <vt:lpstr>Agenda</vt:lpstr>
      <vt:lpstr>Goal</vt:lpstr>
      <vt:lpstr>Audience</vt:lpstr>
      <vt:lpstr>Pre-university era</vt:lpstr>
      <vt:lpstr>Education and Professional experience </vt:lpstr>
      <vt:lpstr>PowerPoint Presentation</vt:lpstr>
      <vt:lpstr>My road to functional programming</vt:lpstr>
      <vt:lpstr>Many of the early programming language trade offs are not true any longer</vt:lpstr>
      <vt:lpstr>Simple Made Easy – Rich Hickey</vt:lpstr>
      <vt:lpstr>A common industry attitude</vt:lpstr>
      <vt:lpstr>Why Functional Programming Matters</vt:lpstr>
      <vt:lpstr>Why Functional Programming Matters</vt:lpstr>
      <vt:lpstr>How functional programming was (is?) taught at university</vt:lpstr>
      <vt:lpstr>Start building “real stuff”</vt:lpstr>
      <vt:lpstr>PowerPoint Presentation</vt:lpstr>
      <vt:lpstr>Some high-profile industry users</vt:lpstr>
      <vt:lpstr>PowerPoint Presentation</vt:lpstr>
      <vt:lpstr>My theory of why experienced programmers are drawn to FP</vt:lpstr>
      <vt:lpstr>Mutable State</vt:lpstr>
      <vt:lpstr>SICP - ”The wizard book”</vt:lpstr>
      <vt:lpstr>WHY DIDN’T ANYONE TELL ME!</vt:lpstr>
      <vt:lpstr>Again..</vt:lpstr>
      <vt:lpstr>PowerPoint Presentation</vt:lpstr>
      <vt:lpstr>Rich Hickey fan club</vt:lpstr>
      <vt:lpstr>State again..</vt:lpstr>
      <vt:lpstr>But we need some state to make interesting programs</vt:lpstr>
      <vt:lpstr>User interface – great gateway to FP</vt:lpstr>
      <vt:lpstr>Functional UI</vt:lpstr>
      <vt:lpstr>Functional core, imperative shell</vt:lpstr>
      <vt:lpstr>Real reuse is the function not the object</vt:lpstr>
      <vt:lpstr>Joe Armstrong</vt:lpstr>
      <vt:lpstr>The FP mutability trap</vt:lpstr>
      <vt:lpstr>A political battle not a technical one</vt:lpstr>
      <vt:lpstr>Industry do not always realize what it needs</vt:lpstr>
      <vt:lpstr>Apply FP lessons</vt:lpstr>
      <vt:lpstr>Another way in</vt:lpstr>
      <vt:lpstr>Leverage the runtime already adopted</vt:lpstr>
      <vt:lpstr>Learn it good and find allies </vt:lpstr>
      <vt:lpstr>PowerPoint Presentation</vt:lpstr>
      <vt:lpstr>Be a champion of FP</vt:lpstr>
      <vt:lpstr>Clojure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 in the real world</dc:title>
  <dc:creator>Stefan L. Karlsson</dc:creator>
  <cp:lastModifiedBy>Stefan L. Karlsson</cp:lastModifiedBy>
  <cp:revision>1</cp:revision>
  <dcterms:created xsi:type="dcterms:W3CDTF">2020-02-14T15:29:13Z</dcterms:created>
  <dcterms:modified xsi:type="dcterms:W3CDTF">2021-02-18T08:22:41Z</dcterms:modified>
</cp:coreProperties>
</file>